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55" r:id="rId2"/>
    <p:sldMasterId id="2147484067" r:id="rId3"/>
  </p:sldMasterIdLst>
  <p:notesMasterIdLst>
    <p:notesMasterId r:id="rId34"/>
  </p:notesMasterIdLst>
  <p:handoutMasterIdLst>
    <p:handoutMasterId r:id="rId35"/>
  </p:handoutMasterIdLst>
  <p:sldIdLst>
    <p:sldId id="356" r:id="rId4"/>
    <p:sldId id="366" r:id="rId5"/>
    <p:sldId id="367" r:id="rId6"/>
    <p:sldId id="368" r:id="rId7"/>
    <p:sldId id="369" r:id="rId8"/>
    <p:sldId id="365" r:id="rId9"/>
    <p:sldId id="357" r:id="rId10"/>
    <p:sldId id="358" r:id="rId11"/>
    <p:sldId id="359" r:id="rId12"/>
    <p:sldId id="387" r:id="rId13"/>
    <p:sldId id="360" r:id="rId14"/>
    <p:sldId id="348" r:id="rId15"/>
    <p:sldId id="350" r:id="rId16"/>
    <p:sldId id="370" r:id="rId17"/>
    <p:sldId id="371" r:id="rId18"/>
    <p:sldId id="372" r:id="rId19"/>
    <p:sldId id="373" r:id="rId20"/>
    <p:sldId id="375" r:id="rId21"/>
    <p:sldId id="374" r:id="rId22"/>
    <p:sldId id="381" r:id="rId23"/>
    <p:sldId id="377" r:id="rId24"/>
    <p:sldId id="378" r:id="rId25"/>
    <p:sldId id="379" r:id="rId26"/>
    <p:sldId id="380" r:id="rId27"/>
    <p:sldId id="382" r:id="rId28"/>
    <p:sldId id="383" r:id="rId29"/>
    <p:sldId id="384" r:id="rId30"/>
    <p:sldId id="385" r:id="rId31"/>
    <p:sldId id="386" r:id="rId32"/>
    <p:sldId id="338" r:id="rId33"/>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8D6"/>
    <a:srgbClr val="00CC00"/>
    <a:srgbClr val="00FF00"/>
    <a:srgbClr val="66FF33"/>
    <a:srgbClr val="F46883"/>
    <a:srgbClr val="414B56"/>
    <a:srgbClr val="006A4E"/>
    <a:srgbClr val="581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01" autoAdjust="0"/>
  </p:normalViewPr>
  <p:slideViewPr>
    <p:cSldViewPr snapToGrid="0">
      <p:cViewPr varScale="1">
        <p:scale>
          <a:sx n="82" d="100"/>
          <a:sy n="82" d="100"/>
        </p:scale>
        <p:origin x="-72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CED012BA-E097-4D62-A4A7-334899B5CBA8}" type="datetimeFigureOut">
              <a:rPr lang="en-US" smtClean="0"/>
              <a:t>12/4/2013</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D8452199-8E3C-4F82-9132-FBB509D49971}" type="slidenum">
              <a:rPr lang="en-US" smtClean="0"/>
              <a:t>‹#›</a:t>
            </a:fld>
            <a:endParaRPr lang="en-US"/>
          </a:p>
        </p:txBody>
      </p:sp>
    </p:spTree>
    <p:extLst>
      <p:ext uri="{BB962C8B-B14F-4D97-AF65-F5344CB8AC3E}">
        <p14:creationId xmlns:p14="http://schemas.microsoft.com/office/powerpoint/2010/main" val="158681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2358"/>
          </a:xfrm>
          <a:prstGeom prst="rect">
            <a:avLst/>
          </a:prstGeom>
        </p:spPr>
        <p:txBody>
          <a:bodyPr vert="horz" lIns="92532" tIns="46266" rIns="92532" bIns="46266"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38871" y="0"/>
            <a:ext cx="3014393" cy="462358"/>
          </a:xfrm>
          <a:prstGeom prst="rect">
            <a:avLst/>
          </a:prstGeom>
        </p:spPr>
        <p:txBody>
          <a:bodyPr vert="horz" lIns="92532" tIns="46266" rIns="92532" bIns="46266" rtlCol="0"/>
          <a:lstStyle>
            <a:lvl1pPr algn="r">
              <a:defRPr sz="1200">
                <a:cs typeface="+mn-cs"/>
              </a:defRPr>
            </a:lvl1pPr>
          </a:lstStyle>
          <a:p>
            <a:pPr>
              <a:defRPr/>
            </a:pPr>
            <a:fld id="{1B06A908-CB00-4A0E-A3B3-A89CDEDC0E1B}" type="datetimeFigureOut">
              <a:rPr lang="en-US"/>
              <a:pPr>
                <a:defRPr/>
              </a:pPr>
              <a:t>12/4/2013</a:t>
            </a:fld>
            <a:endParaRPr lang="en-US" dirty="0"/>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2532" tIns="46266" rIns="92532" bIns="46266" rtlCol="0" anchor="ctr"/>
          <a:lstStyle/>
          <a:p>
            <a:pPr lvl="0"/>
            <a:endParaRPr lang="en-US" noProof="0" dirty="0"/>
          </a:p>
        </p:txBody>
      </p:sp>
      <p:sp>
        <p:nvSpPr>
          <p:cNvPr id="5" name="Notes Placeholder 4"/>
          <p:cNvSpPr>
            <a:spLocks noGrp="1"/>
          </p:cNvSpPr>
          <p:nvPr>
            <p:ph type="body" sz="quarter" idx="3"/>
          </p:nvPr>
        </p:nvSpPr>
        <p:spPr>
          <a:xfrm>
            <a:off x="694540" y="4388451"/>
            <a:ext cx="5565760" cy="4159640"/>
          </a:xfrm>
          <a:prstGeom prst="rect">
            <a:avLst/>
          </a:prstGeom>
        </p:spPr>
        <p:txBody>
          <a:bodyPr vert="horz" lIns="92532" tIns="46266" rIns="92532" bIns="4626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6902"/>
            <a:ext cx="3014393" cy="462358"/>
          </a:xfrm>
          <a:prstGeom prst="rect">
            <a:avLst/>
          </a:prstGeom>
        </p:spPr>
        <p:txBody>
          <a:bodyPr vert="horz" lIns="92532" tIns="46266" rIns="92532" bIns="46266"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38871" y="8776902"/>
            <a:ext cx="3014393" cy="462358"/>
          </a:xfrm>
          <a:prstGeom prst="rect">
            <a:avLst/>
          </a:prstGeom>
        </p:spPr>
        <p:txBody>
          <a:bodyPr vert="horz" lIns="92532" tIns="46266" rIns="92532" bIns="46266" rtlCol="0" anchor="b"/>
          <a:lstStyle>
            <a:lvl1pPr algn="r">
              <a:defRPr sz="1200">
                <a:cs typeface="+mn-cs"/>
              </a:defRPr>
            </a:lvl1pPr>
          </a:lstStyle>
          <a:p>
            <a:pPr>
              <a:defRPr/>
            </a:pPr>
            <a:fld id="{8CAE12E8-DB88-4E57-869D-A62C29D9B414}" type="slidenum">
              <a:rPr lang="en-US"/>
              <a:pPr>
                <a:defRPr/>
              </a:pPr>
              <a:t>‹#›</a:t>
            </a:fld>
            <a:endParaRPr lang="en-US" dirty="0"/>
          </a:p>
        </p:txBody>
      </p:sp>
    </p:spTree>
    <p:extLst>
      <p:ext uri="{BB962C8B-B14F-4D97-AF65-F5344CB8AC3E}">
        <p14:creationId xmlns:p14="http://schemas.microsoft.com/office/powerpoint/2010/main" val="3557133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pitchFamily="34" charset="0"/>
            </a:endParaRPr>
          </a:p>
          <a:p>
            <a:r>
              <a:rPr lang="en-US" b="1" smtClean="0">
                <a:latin typeface="Arial" pitchFamily="34" charset="0"/>
                <a:cs typeface="Arial" pitchFamily="34" charset="0"/>
              </a:rPr>
              <a:t>For the past two years, game playing rules and MHSAA rules have been in place addressing how to handle an apparently concussion athlete.  The protocols in detail can be downloaded from this presentation or from the MHSAA Website.  Here’s a quick review of the highlights of those protocols:</a:t>
            </a:r>
          </a:p>
          <a:p>
            <a:endParaRPr lang="en-US" b="1" smtClean="0">
              <a:latin typeface="Arial" pitchFamily="34" charset="0"/>
              <a:cs typeface="Arial" pitchFamily="34" charset="0"/>
            </a:endParaRPr>
          </a:p>
          <a:p>
            <a:r>
              <a:rPr lang="en-US" b="1" smtClean="0">
                <a:latin typeface="Arial" pitchFamily="34" charset="0"/>
                <a:cs typeface="Arial" pitchFamily="34" charset="0"/>
              </a:rPr>
              <a:t>First, officials have no role in determining whether or not an athlete stays or is removed from the game.  The official’s role is to advise the coach of the possible concussion.</a:t>
            </a:r>
          </a:p>
          <a:p>
            <a:endParaRPr lang="en-US" b="1" smtClean="0">
              <a:latin typeface="Arial" pitchFamily="34" charset="0"/>
              <a:cs typeface="Arial" pitchFamily="34" charset="0"/>
            </a:endParaRPr>
          </a:p>
          <a:p>
            <a:pPr eaLnBrk="1" hangingPunct="1">
              <a:spcBef>
                <a:spcPct val="0"/>
              </a:spcBef>
            </a:pPr>
            <a:r>
              <a:rPr lang="en-US" b="1" smtClean="0">
                <a:latin typeface="Arial" pitchFamily="34" charset="0"/>
                <a:cs typeface="Arial" pitchFamily="34" charset="0"/>
              </a:rPr>
              <a:t>The school, which has the primary responsibility for the well-being of the athlete, makes the determination to remove the youngster from the game, and after the its designated health care professional evaluates the situation, makes the determination to return or withhold the player from the competition.</a:t>
            </a:r>
            <a:endParaRPr lang="en-US" smtClean="0">
              <a:latin typeface="Arial" pitchFamily="34" charset="0"/>
            </a:endParaRPr>
          </a:p>
          <a:p>
            <a:endParaRPr lang="en-US"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88B4220E-13AC-4B38-9672-6EB8E24A1341}" type="slidenum">
              <a:rPr lang="en-US" smtClean="0">
                <a:solidFill>
                  <a:srgbClr val="000000"/>
                </a:solidFill>
                <a:latin typeface="Arial" pitchFamily="34" charset="0"/>
                <a:ea typeface="MS PGothic"/>
                <a:cs typeface="MS PGothic"/>
              </a:rPr>
              <a:pPr/>
              <a:t>3</a:t>
            </a:fld>
            <a:endParaRPr lang="en-US" smtClean="0">
              <a:solidFill>
                <a:srgbClr val="000000"/>
              </a:solidFill>
              <a:latin typeface="Arial" pitchFamily="34" charset="0"/>
              <a:ea typeface="MS PGothic"/>
              <a:cs typeface="MS 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a:p>
            <a:r>
              <a:rPr lang="en-US" b="1" smtClean="0">
                <a:latin typeface="Arial" pitchFamily="34" charset="0"/>
                <a:cs typeface="Arial" pitchFamily="34" charset="0"/>
              </a:rPr>
              <a:t>Once the determination is made to withhold the player from further play, the athlete may not return to competition that day and may not return on a subsequent day without the written authorization of the MD or a DO.  Schools which play athletes which have not been properly cleared to return are subject to MHSAA Handbook penalties.</a:t>
            </a:r>
          </a:p>
          <a:p>
            <a:endParaRPr lang="en-US" b="1" smtClean="0">
              <a:latin typeface="Arial" pitchFamily="34" charset="0"/>
              <a:cs typeface="Arial" pitchFamily="34" charset="0"/>
            </a:endParaRPr>
          </a:p>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B82A5E8F-664E-41E4-AD7E-78017579C86F}" type="slidenum">
              <a:rPr lang="en-US" smtClean="0">
                <a:solidFill>
                  <a:srgbClr val="000000"/>
                </a:solidFill>
                <a:latin typeface="Arial" pitchFamily="34" charset="0"/>
                <a:ea typeface="MS PGothic"/>
                <a:cs typeface="MS PGothic"/>
              </a:rPr>
              <a:pPr/>
              <a:t>4</a:t>
            </a:fld>
            <a:endParaRPr lang="en-US" smtClean="0">
              <a:solidFill>
                <a:srgbClr val="000000"/>
              </a:solidFill>
              <a:latin typeface="Arial" pitchFamily="34" charset="0"/>
              <a:ea typeface="MS PGothic"/>
              <a:cs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latin typeface="Arial" pitchFamily="34" charset="0"/>
              </a:rPr>
              <a:t>It takes a team to keep concussions on the sidelines and kids in the game.  We encourage everyone to become more aware about the signs and symptoms of concussions, and in partnership with the University of Michigan NeuroSport and the Brian Injury Association of Michigan, we have a number of resources you can download from the attachments tab at the top of the screen to share with your coaches, players and parents.</a:t>
            </a:r>
          </a:p>
          <a:p>
            <a:endParaRPr lang="en-US" smtClean="0">
              <a:latin typeface="Arial" pitchFamily="34" charset="0"/>
            </a:endParaRPr>
          </a:p>
          <a:p>
            <a:r>
              <a:rPr lang="en-US" smtClean="0">
                <a:latin typeface="Arial" pitchFamily="34" charset="0"/>
              </a:rPr>
              <a:t>We also encourage you to take a few minutes and visit the NeuroSport website, where you can view a free online concussion education program.  There are versions of this program for athletes and parents as well, so we hope you’ll download the attached flyer promoting the program and distribute it to everyone before the season starts.</a:t>
            </a:r>
          </a:p>
        </p:txBody>
      </p:sp>
      <p:sp>
        <p:nvSpPr>
          <p:cNvPr id="63492" name="Slide Number Placeholder 3"/>
          <p:cNvSpPr>
            <a:spLocks noGrp="1"/>
          </p:cNvSpPr>
          <p:nvPr>
            <p:ph type="sldNum" sz="quarter" idx="5"/>
          </p:nvPr>
        </p:nvSpPr>
        <p:spPr>
          <a:noFill/>
        </p:spPr>
        <p:txBody>
          <a:bodyPr/>
          <a:lstStyle/>
          <a:p>
            <a:fld id="{1129DA42-0EED-4D31-8964-F5CAD0160C84}" type="slidenum">
              <a:rPr lang="en-US" smtClean="0">
                <a:solidFill>
                  <a:srgbClr val="000000"/>
                </a:solidFill>
                <a:latin typeface="Arial" pitchFamily="34" charset="0"/>
                <a:ea typeface="MS PGothic"/>
                <a:cs typeface="MS PGothic"/>
              </a:rPr>
              <a:pPr/>
              <a:t>5</a:t>
            </a:fld>
            <a:endParaRPr lang="en-US" smtClean="0">
              <a:solidFill>
                <a:srgbClr val="000000"/>
              </a:solidFill>
              <a:latin typeface="Arial" pitchFamily="34" charset="0"/>
              <a:ea typeface="MS PGothic"/>
              <a:cs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 The NFHS has recently launched three new courses. Take a few minutes and visit nfhslearn.com for a complete listing of all available courses, including our free course “A Guide to Acclimitization and Heat Illness Prevention.”</a:t>
            </a:r>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8C8B057-BC38-40F1-A0E5-C648757069B1}" type="slidenum">
              <a:rPr lang="en-US" smtClean="0"/>
              <a:pPr>
                <a:defRPr/>
              </a:pPr>
              <a:t>30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21034"/>
        </a:solidFill>
        <a:effectLst/>
      </p:bgPr>
    </p:bg>
    <p:spTree>
      <p:nvGrpSpPr>
        <p:cNvPr id="1" name=""/>
        <p:cNvGrpSpPr/>
        <p:nvPr/>
      </p:nvGrpSpPr>
      <p:grpSpPr>
        <a:xfrm>
          <a:off x="0" y="0"/>
          <a:ext cx="0" cy="0"/>
          <a:chOff x="0" y="0"/>
          <a:chExt cx="0" cy="0"/>
        </a:xfrm>
      </p:grpSpPr>
      <p:pic>
        <p:nvPicPr>
          <p:cNvPr id="4" name="Picture 11" descr="NFHS-Small-Logo-color-Trans"/>
          <p:cNvPicPr>
            <a:picLocks noChangeAspect="1" noChangeArrowheads="1"/>
          </p:cNvPicPr>
          <p:nvPr/>
        </p:nvPicPr>
        <p:blipFill>
          <a:blip r:embed="rId2" cstate="print"/>
          <a:srcRect/>
          <a:stretch>
            <a:fillRect/>
          </a:stretch>
        </p:blipFill>
        <p:spPr bwMode="auto">
          <a:xfrm>
            <a:off x="4233863" y="728663"/>
            <a:ext cx="673100" cy="979487"/>
          </a:xfrm>
          <a:prstGeom prst="rect">
            <a:avLst/>
          </a:prstGeom>
          <a:noFill/>
          <a:ln w="9525">
            <a:noFill/>
            <a:miter lim="800000"/>
            <a:headEnd/>
            <a:tailEnd/>
          </a:ln>
        </p:spPr>
      </p:pic>
      <p:sp>
        <p:nvSpPr>
          <p:cNvPr id="5" name="Text Box 12"/>
          <p:cNvSpPr txBox="1">
            <a:spLocks noChangeArrowheads="1"/>
          </p:cNvSpPr>
          <p:nvPr/>
        </p:nvSpPr>
        <p:spPr bwMode="auto">
          <a:xfrm>
            <a:off x="5110163" y="6273800"/>
            <a:ext cx="4033837" cy="396875"/>
          </a:xfrm>
          <a:prstGeom prst="rect">
            <a:avLst/>
          </a:prstGeom>
          <a:noFill/>
          <a:ln w="9525">
            <a:noFill/>
            <a:miter lim="800000"/>
            <a:headEnd/>
            <a:tailEnd/>
          </a:ln>
          <a:effectLst/>
        </p:spPr>
        <p:txBody>
          <a:bodyPr>
            <a:spAutoFit/>
          </a:bodyPr>
          <a:lstStyle/>
          <a:p>
            <a:pPr>
              <a:spcBef>
                <a:spcPct val="50000"/>
              </a:spcBef>
              <a:defRPr/>
            </a:pPr>
            <a:r>
              <a:rPr lang="en-US" sz="2000" dirty="0">
                <a:solidFill>
                  <a:schemeClr val="bg1"/>
                </a:solidFill>
                <a:cs typeface="+mn-cs"/>
              </a:rPr>
              <a:t>Take Part. </a:t>
            </a:r>
            <a:r>
              <a:rPr lang="en-US" sz="2000" dirty="0">
                <a:solidFill>
                  <a:srgbClr val="F791A4"/>
                </a:solidFill>
                <a:cs typeface="+mn-cs"/>
              </a:rPr>
              <a:t>Get Set For Life.™</a:t>
            </a:r>
          </a:p>
        </p:txBody>
      </p:sp>
      <p:sp>
        <p:nvSpPr>
          <p:cNvPr id="6" name="Line 13"/>
          <p:cNvSpPr>
            <a:spLocks noChangeShapeType="1"/>
          </p:cNvSpPr>
          <p:nvPr/>
        </p:nvSpPr>
        <p:spPr bwMode="auto">
          <a:xfrm>
            <a:off x="5072063" y="6362700"/>
            <a:ext cx="0" cy="495300"/>
          </a:xfrm>
          <a:prstGeom prst="line">
            <a:avLst/>
          </a:prstGeom>
          <a:noFill/>
          <a:ln w="9525">
            <a:solidFill>
              <a:schemeClr val="bg1"/>
            </a:solidFill>
            <a:round/>
            <a:headEnd/>
            <a:tailEnd/>
          </a:ln>
          <a:effectLst/>
        </p:spPr>
        <p:txBody>
          <a:bodyPr/>
          <a:lstStyle/>
          <a:p>
            <a:pPr>
              <a:defRPr/>
            </a:pPr>
            <a:endParaRPr lang="en-US" dirty="0">
              <a:cs typeface="+mn-cs"/>
            </a:endParaRPr>
          </a:p>
        </p:txBody>
      </p:sp>
      <p:sp>
        <p:nvSpPr>
          <p:cNvPr id="7" name="Text Box 14"/>
          <p:cNvSpPr txBox="1">
            <a:spLocks noChangeArrowheads="1"/>
          </p:cNvSpPr>
          <p:nvPr/>
        </p:nvSpPr>
        <p:spPr bwMode="auto">
          <a:xfrm>
            <a:off x="2006600" y="138113"/>
            <a:ext cx="5092700" cy="455612"/>
          </a:xfrm>
          <a:prstGeom prst="rect">
            <a:avLst/>
          </a:prstGeom>
          <a:noFill/>
          <a:ln w="9525">
            <a:noFill/>
            <a:miter lim="800000"/>
            <a:headEnd/>
            <a:tailEnd/>
          </a:ln>
          <a:effectLst/>
        </p:spPr>
        <p:txBody>
          <a:bodyPr>
            <a:spAutoFit/>
          </a:bodyPr>
          <a:lstStyle/>
          <a:p>
            <a:pPr algn="ctr">
              <a:lnSpc>
                <a:spcPct val="75000"/>
              </a:lnSpc>
              <a:spcBef>
                <a:spcPct val="20000"/>
              </a:spcBef>
              <a:buClr>
                <a:srgbClr val="003798"/>
              </a:buClr>
              <a:buFont typeface="Wingdings" pitchFamily="2" charset="2"/>
              <a:buNone/>
              <a:defRPr/>
            </a:pPr>
            <a:r>
              <a:rPr lang="en-US" sz="1400" dirty="0">
                <a:solidFill>
                  <a:schemeClr val="bg1"/>
                </a:solidFill>
                <a:cs typeface="+mn-cs"/>
              </a:rPr>
              <a:t>National Federation of State</a:t>
            </a:r>
          </a:p>
          <a:p>
            <a:pPr algn="ctr">
              <a:lnSpc>
                <a:spcPct val="75000"/>
              </a:lnSpc>
              <a:spcBef>
                <a:spcPct val="20000"/>
              </a:spcBef>
              <a:buClr>
                <a:srgbClr val="003798"/>
              </a:buClr>
              <a:buFont typeface="Wingdings" pitchFamily="2" charset="2"/>
              <a:buNone/>
              <a:defRPr/>
            </a:pPr>
            <a:r>
              <a:rPr lang="en-US" sz="1400" dirty="0">
                <a:solidFill>
                  <a:schemeClr val="bg1"/>
                </a:solidFill>
                <a:cs typeface="+mn-cs"/>
              </a:rPr>
              <a:t>High School Associations</a:t>
            </a:r>
          </a:p>
        </p:txBody>
      </p:sp>
      <p:sp>
        <p:nvSpPr>
          <p:cNvPr id="4105" name="Rectangle 9"/>
          <p:cNvSpPr>
            <a:spLocks noGrp="1" noChangeArrowheads="1"/>
          </p:cNvSpPr>
          <p:nvPr>
            <p:ph type="ctrTitle"/>
          </p:nvPr>
        </p:nvSpPr>
        <p:spPr>
          <a:xfrm>
            <a:off x="228600" y="1863725"/>
            <a:ext cx="8653463" cy="1793875"/>
          </a:xfrm>
        </p:spPr>
        <p:txBody>
          <a:bodyPr/>
          <a:lstStyle>
            <a:lvl1pPr>
              <a:defRPr/>
            </a:lvl1pPr>
          </a:lstStyle>
          <a:p>
            <a:r>
              <a:rPr lang="en-US" smtClean="0"/>
              <a:t>Click to edit Master title style</a:t>
            </a:r>
            <a:endParaRPr lang="en-US"/>
          </a:p>
        </p:txBody>
      </p:sp>
      <p:sp>
        <p:nvSpPr>
          <p:cNvPr id="4106" name="Rectangle 10"/>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96BF4824-9B45-4B6B-BAF3-CB22A94F53B0}" type="slidenum">
              <a:rPr lang="en-US"/>
              <a:pPr>
                <a:defRPr/>
              </a:pPr>
              <a:t>‹#›</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0C0ACE71-339C-42B6-9794-82E29CD416FC}" type="slidenum">
              <a:rPr lang="en-US"/>
              <a:pPr>
                <a:defRPr/>
              </a:pPr>
              <a:t>‹#›</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3" descr="MAIN_no CS BG"/>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46083"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Tree>
  </p:cSld>
  <p:clrMapOvr>
    <a:masterClrMapping/>
  </p:clrMapOvr>
  <p:transition>
    <p:wipe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ew Rules Meeting Background - 1 copy.jpg"/>
          <p:cNvPicPr>
            <a:picLocks noChangeAspect="1"/>
          </p:cNvPicPr>
          <p:nvPr userDrawn="1"/>
        </p:nvPicPr>
        <p:blipFill>
          <a:blip r:embed="rId2" cstate="print"/>
          <a:srcRect/>
          <a:stretch>
            <a:fillRect/>
          </a:stretch>
        </p:blipFill>
        <p:spPr bwMode="auto">
          <a:xfrm>
            <a:off x="0" y="0"/>
            <a:ext cx="9144000" cy="5486400"/>
          </a:xfrm>
          <a:prstGeom prst="rect">
            <a:avLst/>
          </a:prstGeom>
          <a:noFill/>
          <a:ln w="9525">
            <a:noFill/>
            <a:miter lim="800000"/>
            <a:headEnd/>
            <a:tailEnd/>
          </a:ln>
        </p:spPr>
      </p:pic>
      <p:sp>
        <p:nvSpPr>
          <p:cNvPr id="2" name="Title 1"/>
          <p:cNvSpPr>
            <a:spLocks noGrp="1"/>
          </p:cNvSpPr>
          <p:nvPr>
            <p:ph type="ctrTitle"/>
          </p:nvPr>
        </p:nvSpPr>
        <p:spPr>
          <a:xfrm>
            <a:off x="457200" y="762000"/>
            <a:ext cx="5562600" cy="1676400"/>
          </a:xfrm>
        </p:spPr>
        <p:txBody>
          <a:bodyPr>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457200" y="2971800"/>
            <a:ext cx="8229600" cy="3352800"/>
          </a:xfrm>
        </p:spPr>
        <p:txBody>
          <a:bodyPr/>
          <a:lstStyle>
            <a:lvl1pPr marL="0" indent="0" algn="ctr">
              <a:spcBef>
                <a:spcPts val="0"/>
              </a:spcBef>
              <a:buNone/>
              <a:defRPr sz="28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400800"/>
            <a:ext cx="2133600" cy="320675"/>
          </a:xfrm>
        </p:spPr>
        <p:txBody>
          <a:bodyPr/>
          <a:lstStyle>
            <a:lvl1pPr>
              <a:defRPr>
                <a:cs typeface="+mn-cs"/>
              </a:defRPr>
            </a:lvl1pPr>
          </a:lstStyle>
          <a:p>
            <a:pPr>
              <a:defRPr/>
            </a:pPr>
            <a:fld id="{CAB98E08-1689-4495-9404-20677C744501}" type="datetime1">
              <a:rPr lang="en-US"/>
              <a:pPr>
                <a:defRPr/>
              </a:pPr>
              <a:t>12/4/2013</a:t>
            </a:fld>
            <a:endParaRPr lang="en-US" dirty="0"/>
          </a:p>
        </p:txBody>
      </p:sp>
      <p:sp>
        <p:nvSpPr>
          <p:cNvPr id="6" name="Footer Placeholder 4"/>
          <p:cNvSpPr>
            <a:spLocks noGrp="1"/>
          </p:cNvSpPr>
          <p:nvPr>
            <p:ph type="ftr" sz="quarter" idx="11"/>
          </p:nvPr>
        </p:nvSpPr>
        <p:spPr>
          <a:xfrm>
            <a:off x="457200" y="6477000"/>
            <a:ext cx="8229600" cy="244475"/>
          </a:xfrm>
        </p:spPr>
        <p:txBody>
          <a:bodyPr/>
          <a:lstStyle>
            <a:lvl1pPr>
              <a:defRPr sz="1200" b="1" i="1">
                <a:solidFill>
                  <a:srgbClr val="FF0000"/>
                </a:solidFill>
                <a:cs typeface="+mn-cs"/>
              </a:defRPr>
            </a:lvl1pPr>
          </a:lstStyle>
          <a:p>
            <a:pPr>
              <a:defRPr/>
            </a:pPr>
            <a:r>
              <a:rPr lang="en-US"/>
              <a:t>Michigan High School Athletic Association - Promotion Educational Athletics</a:t>
            </a:r>
            <a:endParaRPr lang="en-US" dirty="0"/>
          </a:p>
        </p:txBody>
      </p:sp>
      <p:sp>
        <p:nvSpPr>
          <p:cNvPr id="7" name="Slide Number Placeholder 5"/>
          <p:cNvSpPr>
            <a:spLocks noGrp="1"/>
          </p:cNvSpPr>
          <p:nvPr>
            <p:ph type="sldNum" sz="quarter" idx="12"/>
          </p:nvPr>
        </p:nvSpPr>
        <p:spPr/>
        <p:txBody>
          <a:bodyPr/>
          <a:lstStyle>
            <a:lvl1pPr>
              <a:defRPr>
                <a:cs typeface="+mn-cs"/>
              </a:defRPr>
            </a:lvl1pPr>
          </a:lstStyle>
          <a:p>
            <a:pPr>
              <a:defRPr/>
            </a:pPr>
            <a:fld id="{84A459E7-5EF6-4441-914C-96C34B7C017E}"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ew Rules Meeting Background - 5 copy.jpg"/>
          <p:cNvPicPr>
            <a:picLocks noChangeAspect="1"/>
          </p:cNvPicPr>
          <p:nvPr userDrawn="1"/>
        </p:nvPicPr>
        <p:blipFill>
          <a:blip r:embed="rId2" cstate="print"/>
          <a:srcRect/>
          <a:stretch>
            <a:fillRect/>
          </a:stretch>
        </p:blipFill>
        <p:spPr bwMode="auto">
          <a:xfrm>
            <a:off x="0" y="0"/>
            <a:ext cx="9144000"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cs typeface="+mn-cs"/>
              </a:defRPr>
            </a:lvl1pPr>
          </a:lstStyle>
          <a:p>
            <a:pPr>
              <a:defRPr/>
            </a:pPr>
            <a:fld id="{FAEDC104-83B5-4B70-B310-F695A59BA264}" type="datetime1">
              <a:rPr lang="en-US"/>
              <a:pPr>
                <a:defRPr/>
              </a:pPr>
              <a:t>12/4/2013</a:t>
            </a:fld>
            <a:endParaRPr lang="en-US"/>
          </a:p>
        </p:txBody>
      </p:sp>
      <p:sp>
        <p:nvSpPr>
          <p:cNvPr id="6" name="Footer Placeholder 4"/>
          <p:cNvSpPr>
            <a:spLocks noGrp="1"/>
          </p:cNvSpPr>
          <p:nvPr>
            <p:ph type="ftr" sz="quarter" idx="11"/>
          </p:nvPr>
        </p:nvSpPr>
        <p:spPr>
          <a:xfrm>
            <a:off x="457200" y="6356350"/>
            <a:ext cx="8229600" cy="365125"/>
          </a:xfrm>
        </p:spPr>
        <p:txBody>
          <a:bodyPr/>
          <a:lstStyle>
            <a:lvl1pPr>
              <a:defRPr sz="1400" b="1" i="1">
                <a:solidFill>
                  <a:srgbClr val="FF0000"/>
                </a:solidFill>
                <a:latin typeface="Arial" pitchFamily="34" charset="0"/>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mn-cs"/>
              </a:defRPr>
            </a:lvl1pPr>
          </a:lstStyle>
          <a:p>
            <a:pPr>
              <a:defRPr/>
            </a:pPr>
            <a:fld id="{5ED58D1A-B993-4995-8034-CB3112EF871B}" type="slidenum">
              <a:rPr lang="en-US"/>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mn-cs"/>
              </a:defRPr>
            </a:lvl1pPr>
          </a:lstStyle>
          <a:p>
            <a:pPr>
              <a:defRPr/>
            </a:pPr>
            <a:fld id="{98B9B36D-06B9-4F39-8775-FDCA9D62B2F5}" type="datetime1">
              <a:rPr lang="en-US"/>
              <a:pPr>
                <a:defRPr/>
              </a:pPr>
              <a:t>12/4/2013</a:t>
            </a:fld>
            <a:endParaRPr lang="en-US"/>
          </a:p>
        </p:txBody>
      </p:sp>
      <p:sp>
        <p:nvSpPr>
          <p:cNvPr id="5" name="Footer Placeholder 4"/>
          <p:cNvSpPr>
            <a:spLocks noGrp="1"/>
          </p:cNvSpPr>
          <p:nvPr>
            <p:ph type="ftr" sz="quarter" idx="11"/>
          </p:nvPr>
        </p:nvSpPr>
        <p:spPr/>
        <p:txBody>
          <a:bodyPr/>
          <a:lstStyle>
            <a:lvl1pPr>
              <a:defRPr>
                <a:cs typeface="+mn-cs"/>
              </a:defRPr>
            </a:lvl1pPr>
          </a:lstStyle>
          <a:p>
            <a:pPr>
              <a:defRPr/>
            </a:pPr>
            <a:r>
              <a:rPr lang="en-US"/>
              <a:t>Michigan High School Athletic Association - Promotion Educational Athletics</a:t>
            </a:r>
          </a:p>
        </p:txBody>
      </p:sp>
      <p:sp>
        <p:nvSpPr>
          <p:cNvPr id="6" name="Slide Number Placeholder 5"/>
          <p:cNvSpPr>
            <a:spLocks noGrp="1"/>
          </p:cNvSpPr>
          <p:nvPr>
            <p:ph type="sldNum" sz="quarter" idx="12"/>
          </p:nvPr>
        </p:nvSpPr>
        <p:spPr/>
        <p:txBody>
          <a:bodyPr/>
          <a:lstStyle>
            <a:lvl1pPr>
              <a:defRPr>
                <a:cs typeface="+mn-cs"/>
              </a:defRPr>
            </a:lvl1pPr>
          </a:lstStyle>
          <a:p>
            <a:pPr>
              <a:defRPr/>
            </a:pPr>
            <a:fld id="{3C2904EF-D083-4E26-AEA4-83511D1B275D}"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mn-cs"/>
              </a:defRPr>
            </a:lvl1pPr>
          </a:lstStyle>
          <a:p>
            <a:pPr>
              <a:defRPr/>
            </a:pPr>
            <a:fld id="{C6BF0581-2D2F-4B08-9E8C-A77BC9631B88}" type="datetime1">
              <a:rPr lang="en-US"/>
              <a:pPr>
                <a:defRPr/>
              </a:pPr>
              <a:t>12/4/2013</a:t>
            </a:fld>
            <a:endParaRPr lang="en-US"/>
          </a:p>
        </p:txBody>
      </p:sp>
      <p:sp>
        <p:nvSpPr>
          <p:cNvPr id="6" name="Footer Placeholder 4"/>
          <p:cNvSpPr>
            <a:spLocks noGrp="1"/>
          </p:cNvSpPr>
          <p:nvPr>
            <p:ph type="ftr" sz="quarter" idx="11"/>
          </p:nvPr>
        </p:nvSpPr>
        <p:spPr/>
        <p:txBody>
          <a:bodyPr/>
          <a:lstStyle>
            <a:lvl1pPr>
              <a:defRPr>
                <a:cs typeface="+mn-cs"/>
              </a:defRPr>
            </a:lvl1pPr>
          </a:lstStyle>
          <a:p>
            <a:pPr>
              <a:defRPr/>
            </a:pPr>
            <a:r>
              <a:rPr lang="en-US"/>
              <a:t>Michigan High School Athletic Association - Promotion Educational Athletics</a:t>
            </a:r>
          </a:p>
        </p:txBody>
      </p:sp>
      <p:sp>
        <p:nvSpPr>
          <p:cNvPr id="7" name="Slide Number Placeholder 5"/>
          <p:cNvSpPr>
            <a:spLocks noGrp="1"/>
          </p:cNvSpPr>
          <p:nvPr>
            <p:ph type="sldNum" sz="quarter" idx="12"/>
          </p:nvPr>
        </p:nvSpPr>
        <p:spPr/>
        <p:txBody>
          <a:bodyPr/>
          <a:lstStyle>
            <a:lvl1pPr>
              <a:defRPr>
                <a:cs typeface="+mn-cs"/>
              </a:defRPr>
            </a:lvl1pPr>
          </a:lstStyle>
          <a:p>
            <a:pPr>
              <a:defRPr/>
            </a:pPr>
            <a:fld id="{B825F111-4E0B-4645-9E13-8D578162486B}"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cs typeface="+mn-cs"/>
              </a:defRPr>
            </a:lvl1pPr>
          </a:lstStyle>
          <a:p>
            <a:pPr>
              <a:defRPr/>
            </a:pPr>
            <a:fld id="{21402459-A2C4-4B6C-B06E-756A134B7DDD}" type="datetime1">
              <a:rPr lang="en-US"/>
              <a:pPr>
                <a:defRPr/>
              </a:pPr>
              <a:t>12/4/2013</a:t>
            </a:fld>
            <a:endParaRPr lang="en-US"/>
          </a:p>
        </p:txBody>
      </p:sp>
      <p:sp>
        <p:nvSpPr>
          <p:cNvPr id="8" name="Footer Placeholder 4"/>
          <p:cNvSpPr>
            <a:spLocks noGrp="1"/>
          </p:cNvSpPr>
          <p:nvPr>
            <p:ph type="ftr" sz="quarter" idx="11"/>
          </p:nvPr>
        </p:nvSpPr>
        <p:spPr/>
        <p:txBody>
          <a:bodyPr/>
          <a:lstStyle>
            <a:lvl1pPr>
              <a:defRPr>
                <a:cs typeface="+mn-cs"/>
              </a:defRPr>
            </a:lvl1pPr>
          </a:lstStyle>
          <a:p>
            <a:pPr>
              <a:defRPr/>
            </a:pPr>
            <a:r>
              <a:rPr lang="en-US"/>
              <a:t>Michigan High School Athletic Association - Promotion Educational Athletics</a:t>
            </a:r>
          </a:p>
        </p:txBody>
      </p:sp>
      <p:sp>
        <p:nvSpPr>
          <p:cNvPr id="9" name="Slide Number Placeholder 5"/>
          <p:cNvSpPr>
            <a:spLocks noGrp="1"/>
          </p:cNvSpPr>
          <p:nvPr>
            <p:ph type="sldNum" sz="quarter" idx="12"/>
          </p:nvPr>
        </p:nvSpPr>
        <p:spPr/>
        <p:txBody>
          <a:bodyPr/>
          <a:lstStyle>
            <a:lvl1pPr>
              <a:defRPr>
                <a:cs typeface="+mn-cs"/>
              </a:defRPr>
            </a:lvl1pPr>
          </a:lstStyle>
          <a:p>
            <a:pPr>
              <a:defRPr/>
            </a:pPr>
            <a:fld id="{1D7CF7E0-428C-4788-9131-00630DF4928F}"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cs typeface="+mn-cs"/>
              </a:defRPr>
            </a:lvl1pPr>
          </a:lstStyle>
          <a:p>
            <a:pPr>
              <a:defRPr/>
            </a:pPr>
            <a:fld id="{7A017231-AE1B-4BC4-BB68-B4FA1CC0881C}" type="datetime1">
              <a:rPr lang="en-US"/>
              <a:pPr>
                <a:defRPr/>
              </a:pPr>
              <a:t>12/4/2013</a:t>
            </a:fld>
            <a:endParaRPr lang="en-US"/>
          </a:p>
        </p:txBody>
      </p:sp>
      <p:sp>
        <p:nvSpPr>
          <p:cNvPr id="4" name="Footer Placeholder 4"/>
          <p:cNvSpPr>
            <a:spLocks noGrp="1"/>
          </p:cNvSpPr>
          <p:nvPr>
            <p:ph type="ftr" sz="quarter" idx="11"/>
          </p:nvPr>
        </p:nvSpPr>
        <p:spPr/>
        <p:txBody>
          <a:bodyPr/>
          <a:lstStyle>
            <a:lvl1pPr>
              <a:defRPr>
                <a:cs typeface="+mn-cs"/>
              </a:defRPr>
            </a:lvl1pPr>
          </a:lstStyle>
          <a:p>
            <a:pPr>
              <a:defRPr/>
            </a:pPr>
            <a:r>
              <a:rPr lang="en-US"/>
              <a:t>Michigan High School Athletic Association - Promotion Educational Athletics</a:t>
            </a:r>
          </a:p>
        </p:txBody>
      </p:sp>
      <p:sp>
        <p:nvSpPr>
          <p:cNvPr id="5" name="Slide Number Placeholder 5"/>
          <p:cNvSpPr>
            <a:spLocks noGrp="1"/>
          </p:cNvSpPr>
          <p:nvPr>
            <p:ph type="sldNum" sz="quarter" idx="12"/>
          </p:nvPr>
        </p:nvSpPr>
        <p:spPr/>
        <p:txBody>
          <a:bodyPr/>
          <a:lstStyle>
            <a:lvl1pPr>
              <a:defRPr>
                <a:cs typeface="+mn-cs"/>
              </a:defRPr>
            </a:lvl1pPr>
          </a:lstStyle>
          <a:p>
            <a:pPr>
              <a:defRPr/>
            </a:pPr>
            <a:fld id="{D61F55FD-7D64-4204-BA1F-21EF4E5F63EF}" type="slidenum">
              <a:rPr lang="en-US"/>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mn-cs"/>
              </a:defRPr>
            </a:lvl1pPr>
          </a:lstStyle>
          <a:p>
            <a:pPr>
              <a:defRPr/>
            </a:pPr>
            <a:fld id="{A43B2B7A-E290-4CBB-9CDC-771BECD2F594}" type="datetime1">
              <a:rPr lang="en-US"/>
              <a:pPr>
                <a:defRPr/>
              </a:pPr>
              <a:t>12/4/2013</a:t>
            </a:fld>
            <a:endParaRPr lang="en-US"/>
          </a:p>
        </p:txBody>
      </p:sp>
      <p:sp>
        <p:nvSpPr>
          <p:cNvPr id="3" name="Footer Placeholder 4"/>
          <p:cNvSpPr>
            <a:spLocks noGrp="1"/>
          </p:cNvSpPr>
          <p:nvPr>
            <p:ph type="ftr" sz="quarter" idx="11"/>
          </p:nvPr>
        </p:nvSpPr>
        <p:spPr/>
        <p:txBody>
          <a:bodyPr/>
          <a:lstStyle>
            <a:lvl1pPr>
              <a:defRPr>
                <a:cs typeface="+mn-cs"/>
              </a:defRPr>
            </a:lvl1pPr>
          </a:lstStyle>
          <a:p>
            <a:pPr>
              <a:defRPr/>
            </a:pPr>
            <a:r>
              <a:rPr lang="en-US"/>
              <a:t>Michigan High School Athletic Association - Promotion Educational Athletics</a:t>
            </a:r>
          </a:p>
        </p:txBody>
      </p:sp>
      <p:sp>
        <p:nvSpPr>
          <p:cNvPr id="4" name="Slide Number Placeholder 5"/>
          <p:cNvSpPr>
            <a:spLocks noGrp="1"/>
          </p:cNvSpPr>
          <p:nvPr>
            <p:ph type="sldNum" sz="quarter" idx="12"/>
          </p:nvPr>
        </p:nvSpPr>
        <p:spPr/>
        <p:txBody>
          <a:bodyPr/>
          <a:lstStyle>
            <a:lvl1pPr>
              <a:defRPr>
                <a:cs typeface="+mn-cs"/>
              </a:defRPr>
            </a:lvl1pPr>
          </a:lstStyle>
          <a:p>
            <a:pPr>
              <a:defRPr/>
            </a:pPr>
            <a:fld id="{A6F661D5-F128-40E8-A353-3EB16DA028B5}"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F4D96677-5B23-45AE-ACE8-C2A8329B9974}" type="slidenum">
              <a:rPr lang="en-US"/>
              <a:pPr>
                <a:defRPr/>
              </a:pPr>
              <a:t>‹#›</a:t>
            </a:fld>
            <a:r>
              <a:rPr lang="en-US"/>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mn-cs"/>
              </a:defRPr>
            </a:lvl1pPr>
          </a:lstStyle>
          <a:p>
            <a:pPr>
              <a:defRPr/>
            </a:pPr>
            <a:fld id="{918FABF4-A7E0-43C6-A860-13E7202755DD}" type="datetime1">
              <a:rPr lang="en-US"/>
              <a:pPr>
                <a:defRPr/>
              </a:pPr>
              <a:t>12/4/2013</a:t>
            </a:fld>
            <a:endParaRPr lang="en-US"/>
          </a:p>
        </p:txBody>
      </p:sp>
      <p:sp>
        <p:nvSpPr>
          <p:cNvPr id="6" name="Footer Placeholder 4"/>
          <p:cNvSpPr>
            <a:spLocks noGrp="1"/>
          </p:cNvSpPr>
          <p:nvPr>
            <p:ph type="ftr" sz="quarter" idx="11"/>
          </p:nvPr>
        </p:nvSpPr>
        <p:spPr/>
        <p:txBody>
          <a:bodyPr/>
          <a:lstStyle>
            <a:lvl1pPr>
              <a:defRPr>
                <a:cs typeface="+mn-cs"/>
              </a:defRPr>
            </a:lvl1pPr>
          </a:lstStyle>
          <a:p>
            <a:pPr>
              <a:defRPr/>
            </a:pPr>
            <a:r>
              <a:rPr lang="en-US"/>
              <a:t>Michigan High School Athletic Association - Promotion Educational Athletics</a:t>
            </a:r>
          </a:p>
        </p:txBody>
      </p:sp>
      <p:sp>
        <p:nvSpPr>
          <p:cNvPr id="7" name="Slide Number Placeholder 5"/>
          <p:cNvSpPr>
            <a:spLocks noGrp="1"/>
          </p:cNvSpPr>
          <p:nvPr>
            <p:ph type="sldNum" sz="quarter" idx="12"/>
          </p:nvPr>
        </p:nvSpPr>
        <p:spPr/>
        <p:txBody>
          <a:bodyPr/>
          <a:lstStyle>
            <a:lvl1pPr>
              <a:defRPr>
                <a:cs typeface="+mn-cs"/>
              </a:defRPr>
            </a:lvl1pPr>
          </a:lstStyle>
          <a:p>
            <a:pPr>
              <a:defRPr/>
            </a:pPr>
            <a:fld id="{511CFEBB-7DA6-46AF-9BD8-DA0E40BF1027}" type="slidenum">
              <a:rPr lang="en-US"/>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mn-cs"/>
              </a:defRPr>
            </a:lvl1pPr>
          </a:lstStyle>
          <a:p>
            <a:pPr>
              <a:defRPr/>
            </a:pPr>
            <a:fld id="{D043BE15-9050-4515-A1BF-E1D849CF22C0}" type="datetime1">
              <a:rPr lang="en-US"/>
              <a:pPr>
                <a:defRPr/>
              </a:pPr>
              <a:t>12/4/2013</a:t>
            </a:fld>
            <a:endParaRPr lang="en-US"/>
          </a:p>
        </p:txBody>
      </p:sp>
      <p:sp>
        <p:nvSpPr>
          <p:cNvPr id="6" name="Footer Placeholder 4"/>
          <p:cNvSpPr>
            <a:spLocks noGrp="1"/>
          </p:cNvSpPr>
          <p:nvPr>
            <p:ph type="ftr" sz="quarter" idx="11"/>
          </p:nvPr>
        </p:nvSpPr>
        <p:spPr/>
        <p:txBody>
          <a:bodyPr/>
          <a:lstStyle>
            <a:lvl1pPr>
              <a:defRPr>
                <a:cs typeface="+mn-cs"/>
              </a:defRPr>
            </a:lvl1pPr>
          </a:lstStyle>
          <a:p>
            <a:pPr>
              <a:defRPr/>
            </a:pPr>
            <a:r>
              <a:rPr lang="en-US"/>
              <a:t>Michigan High School Athletic Association - Promotion Educational Athletics</a:t>
            </a:r>
          </a:p>
        </p:txBody>
      </p:sp>
      <p:sp>
        <p:nvSpPr>
          <p:cNvPr id="7" name="Slide Number Placeholder 5"/>
          <p:cNvSpPr>
            <a:spLocks noGrp="1"/>
          </p:cNvSpPr>
          <p:nvPr>
            <p:ph type="sldNum" sz="quarter" idx="12"/>
          </p:nvPr>
        </p:nvSpPr>
        <p:spPr/>
        <p:txBody>
          <a:bodyPr/>
          <a:lstStyle>
            <a:lvl1pPr>
              <a:defRPr>
                <a:cs typeface="+mn-cs"/>
              </a:defRPr>
            </a:lvl1pPr>
          </a:lstStyle>
          <a:p>
            <a:pPr>
              <a:defRPr/>
            </a:pPr>
            <a:fld id="{D8B84D62-4161-4C89-A795-EE44206DDEDC}" type="slidenum">
              <a:rPr lang="en-US"/>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mn-cs"/>
              </a:defRPr>
            </a:lvl1pPr>
          </a:lstStyle>
          <a:p>
            <a:pPr>
              <a:defRPr/>
            </a:pPr>
            <a:fld id="{46B32D29-1122-446D-9065-A2174F3D52AB}" type="datetime1">
              <a:rPr lang="en-US"/>
              <a:pPr>
                <a:defRPr/>
              </a:pPr>
              <a:t>12/4/2013</a:t>
            </a:fld>
            <a:endParaRPr lang="en-US"/>
          </a:p>
        </p:txBody>
      </p:sp>
      <p:sp>
        <p:nvSpPr>
          <p:cNvPr id="5" name="Footer Placeholder 4"/>
          <p:cNvSpPr>
            <a:spLocks noGrp="1"/>
          </p:cNvSpPr>
          <p:nvPr>
            <p:ph type="ftr" sz="quarter" idx="11"/>
          </p:nvPr>
        </p:nvSpPr>
        <p:spPr/>
        <p:txBody>
          <a:bodyPr/>
          <a:lstStyle>
            <a:lvl1pPr>
              <a:defRPr>
                <a:cs typeface="+mn-cs"/>
              </a:defRPr>
            </a:lvl1pPr>
          </a:lstStyle>
          <a:p>
            <a:pPr>
              <a:defRPr/>
            </a:pPr>
            <a:r>
              <a:rPr lang="en-US"/>
              <a:t>Michigan High School Athletic Association - Promotion Educational Athletics</a:t>
            </a:r>
          </a:p>
        </p:txBody>
      </p:sp>
      <p:sp>
        <p:nvSpPr>
          <p:cNvPr id="6" name="Slide Number Placeholder 5"/>
          <p:cNvSpPr>
            <a:spLocks noGrp="1"/>
          </p:cNvSpPr>
          <p:nvPr>
            <p:ph type="sldNum" sz="quarter" idx="12"/>
          </p:nvPr>
        </p:nvSpPr>
        <p:spPr/>
        <p:txBody>
          <a:bodyPr/>
          <a:lstStyle>
            <a:lvl1pPr>
              <a:defRPr>
                <a:cs typeface="+mn-cs"/>
              </a:defRPr>
            </a:lvl1pPr>
          </a:lstStyle>
          <a:p>
            <a:pPr>
              <a:defRPr/>
            </a:pPr>
            <a:fld id="{FBC5C849-48E4-47DD-BC37-55EF414FCD8E}" type="slidenum">
              <a:rPr lang="en-US"/>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mn-cs"/>
              </a:defRPr>
            </a:lvl1pPr>
          </a:lstStyle>
          <a:p>
            <a:pPr>
              <a:defRPr/>
            </a:pPr>
            <a:fld id="{55A35B14-6407-430D-B72B-78D77B6CB2A7}" type="datetime1">
              <a:rPr lang="en-US"/>
              <a:pPr>
                <a:defRPr/>
              </a:pPr>
              <a:t>12/4/2013</a:t>
            </a:fld>
            <a:endParaRPr lang="en-US"/>
          </a:p>
        </p:txBody>
      </p:sp>
      <p:sp>
        <p:nvSpPr>
          <p:cNvPr id="5" name="Footer Placeholder 4"/>
          <p:cNvSpPr>
            <a:spLocks noGrp="1"/>
          </p:cNvSpPr>
          <p:nvPr>
            <p:ph type="ftr" sz="quarter" idx="11"/>
          </p:nvPr>
        </p:nvSpPr>
        <p:spPr/>
        <p:txBody>
          <a:bodyPr/>
          <a:lstStyle>
            <a:lvl1pPr>
              <a:defRPr>
                <a:cs typeface="+mn-cs"/>
              </a:defRPr>
            </a:lvl1pPr>
          </a:lstStyle>
          <a:p>
            <a:pPr>
              <a:defRPr/>
            </a:pPr>
            <a:r>
              <a:rPr lang="en-US"/>
              <a:t>Michigan High School Athletic Association - Promotion Educational Athletics</a:t>
            </a:r>
          </a:p>
        </p:txBody>
      </p:sp>
      <p:sp>
        <p:nvSpPr>
          <p:cNvPr id="6" name="Slide Number Placeholder 5"/>
          <p:cNvSpPr>
            <a:spLocks noGrp="1"/>
          </p:cNvSpPr>
          <p:nvPr>
            <p:ph type="sldNum" sz="quarter" idx="12"/>
          </p:nvPr>
        </p:nvSpPr>
        <p:spPr/>
        <p:txBody>
          <a:bodyPr/>
          <a:lstStyle>
            <a:lvl1pPr>
              <a:defRPr>
                <a:cs typeface="+mn-cs"/>
              </a:defRPr>
            </a:lvl1pPr>
          </a:lstStyle>
          <a:p>
            <a:pPr>
              <a:defRPr/>
            </a:pPr>
            <a:fld id="{B9413CC2-9A72-4E1B-BCC6-62B9D0505172}" type="slidenum">
              <a:rPr lang="en-US"/>
              <a:pPr>
                <a:defRPr/>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ew Rules Meeting Background - 1 copy.jpg"/>
          <p:cNvPicPr>
            <a:picLocks noChangeAspect="1"/>
          </p:cNvPicPr>
          <p:nvPr userDrawn="1"/>
        </p:nvPicPr>
        <p:blipFill>
          <a:blip r:embed="rId2" cstate="print"/>
          <a:srcRect/>
          <a:stretch>
            <a:fillRect/>
          </a:stretch>
        </p:blipFill>
        <p:spPr bwMode="auto">
          <a:xfrm>
            <a:off x="0" y="0"/>
            <a:ext cx="9144000" cy="5486400"/>
          </a:xfrm>
          <a:prstGeom prst="rect">
            <a:avLst/>
          </a:prstGeom>
          <a:noFill/>
          <a:ln w="9525">
            <a:noFill/>
            <a:miter lim="800000"/>
            <a:headEnd/>
            <a:tailEnd/>
          </a:ln>
        </p:spPr>
      </p:pic>
      <p:sp>
        <p:nvSpPr>
          <p:cNvPr id="2" name="Title 1"/>
          <p:cNvSpPr>
            <a:spLocks noGrp="1"/>
          </p:cNvSpPr>
          <p:nvPr>
            <p:ph type="ctrTitle"/>
          </p:nvPr>
        </p:nvSpPr>
        <p:spPr>
          <a:xfrm>
            <a:off x="457200" y="762000"/>
            <a:ext cx="5562600" cy="1676400"/>
          </a:xfrm>
        </p:spPr>
        <p:txBody>
          <a:bodyPr>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457200" y="2971800"/>
            <a:ext cx="8229600" cy="3352800"/>
          </a:xfrm>
        </p:spPr>
        <p:txBody>
          <a:bodyPr/>
          <a:lstStyle>
            <a:lvl1pPr marL="0" indent="0" algn="ctr">
              <a:spcBef>
                <a:spcPts val="0"/>
              </a:spcBef>
              <a:buNone/>
              <a:defRPr sz="28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400800"/>
            <a:ext cx="2133600" cy="320675"/>
          </a:xfrm>
        </p:spPr>
        <p:txBody>
          <a:bodyPr/>
          <a:lstStyle>
            <a:lvl1pPr>
              <a:defRPr/>
            </a:lvl1pPr>
          </a:lstStyle>
          <a:p>
            <a:pPr>
              <a:defRPr/>
            </a:pPr>
            <a:fld id="{CAB98E08-1689-4495-9404-20677C744501}" type="datetime1">
              <a:rPr lang="en-US"/>
              <a:pPr>
                <a:defRPr/>
              </a:pPr>
              <a:t>12/4/2013</a:t>
            </a:fld>
            <a:endParaRPr lang="en-US" dirty="0"/>
          </a:p>
        </p:txBody>
      </p:sp>
      <p:sp>
        <p:nvSpPr>
          <p:cNvPr id="6" name="Footer Placeholder 4"/>
          <p:cNvSpPr>
            <a:spLocks noGrp="1"/>
          </p:cNvSpPr>
          <p:nvPr>
            <p:ph type="ftr" sz="quarter" idx="11"/>
          </p:nvPr>
        </p:nvSpPr>
        <p:spPr>
          <a:xfrm>
            <a:off x="457200" y="6477000"/>
            <a:ext cx="8229600" cy="244475"/>
          </a:xfrm>
        </p:spPr>
        <p:txBody>
          <a:bodyPr/>
          <a:lstStyle>
            <a:lvl1pPr>
              <a:defRPr sz="1200" b="1" i="1">
                <a:solidFill>
                  <a:srgbClr val="FF0000"/>
                </a:solidFill>
              </a:defRPr>
            </a:lvl1pPr>
          </a:lstStyle>
          <a:p>
            <a:pPr>
              <a:defRPr/>
            </a:pPr>
            <a:r>
              <a:rPr lang="en-US"/>
              <a:t>Michigan High School Athletic Association - Promotion Educational Athletics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D5226A-9C8B-4C79-BA8B-D201D4484FE2}" type="slidenum">
              <a:rPr lang="en-US"/>
              <a:pPr>
                <a:defRPr/>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ew Rules Meeting Background - 5 copy.jpg"/>
          <p:cNvPicPr>
            <a:picLocks noChangeAspect="1"/>
          </p:cNvPicPr>
          <p:nvPr userDrawn="1"/>
        </p:nvPicPr>
        <p:blipFill>
          <a:blip r:embed="rId2" cstate="print"/>
          <a:srcRect/>
          <a:stretch>
            <a:fillRect/>
          </a:stretch>
        </p:blipFill>
        <p:spPr bwMode="auto">
          <a:xfrm>
            <a:off x="0" y="0"/>
            <a:ext cx="9144000"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AEDC104-83B5-4B70-B310-F695A59BA264}" type="datetime1">
              <a:rPr lang="en-US"/>
              <a:pPr>
                <a:defRPr/>
              </a:pPr>
              <a:t>12/4/2013</a:t>
            </a:fld>
            <a:endParaRPr lang="en-US"/>
          </a:p>
        </p:txBody>
      </p:sp>
      <p:sp>
        <p:nvSpPr>
          <p:cNvPr id="6" name="Footer Placeholder 4"/>
          <p:cNvSpPr>
            <a:spLocks noGrp="1"/>
          </p:cNvSpPr>
          <p:nvPr>
            <p:ph type="ftr" sz="quarter" idx="11"/>
          </p:nvPr>
        </p:nvSpPr>
        <p:spPr>
          <a:xfrm>
            <a:off x="457200" y="6356350"/>
            <a:ext cx="8229600" cy="365125"/>
          </a:xfrm>
        </p:spPr>
        <p:txBody>
          <a:bodyPr/>
          <a:lstStyle>
            <a:lvl1pPr>
              <a:defRPr sz="1400" b="1" i="1">
                <a:solidFill>
                  <a:srgbClr val="FF0000"/>
                </a:solidFill>
                <a:latin typeface="Arial" pitchFamily="34" charset="0"/>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09BF7F-B064-46D2-B2A3-2309B0D7330B}" type="slidenum">
              <a:rPr lang="en-US"/>
              <a:pPr>
                <a:defRPr/>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B9B36D-06B9-4F39-8775-FDCA9D62B2F5}" type="datetime1">
              <a:rPr lang="en-US"/>
              <a:pPr>
                <a:defRPr/>
              </a:pPr>
              <a:t>12/4/2013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Michigan High School Athletic Association - Promotion Educational Athletics</a:t>
            </a:r>
          </a:p>
        </p:txBody>
      </p:sp>
      <p:sp>
        <p:nvSpPr>
          <p:cNvPr id="6" name="Slide Number Placeholder 5"/>
          <p:cNvSpPr>
            <a:spLocks noGrp="1"/>
          </p:cNvSpPr>
          <p:nvPr>
            <p:ph type="sldNum" sz="quarter" idx="12"/>
          </p:nvPr>
        </p:nvSpPr>
        <p:spPr/>
        <p:txBody>
          <a:bodyPr/>
          <a:lstStyle>
            <a:lvl1pPr>
              <a:defRPr/>
            </a:lvl1pPr>
          </a:lstStyle>
          <a:p>
            <a:pPr>
              <a:defRPr/>
            </a:pPr>
            <a:fld id="{A8C18EBE-1E78-43AE-8817-95A20FB3D4C3}" type="slidenum">
              <a:rPr lang="en-US"/>
              <a:pPr>
                <a:defRPr/>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BF0581-2D2F-4B08-9E8C-A77BC9631B88}" type="datetime1">
              <a:rPr lang="en-US"/>
              <a:pPr>
                <a:defRPr/>
              </a:pPr>
              <a:t>12/4/2013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Michigan High School Athletic Association - Promotion Educational Athletics</a:t>
            </a:r>
          </a:p>
        </p:txBody>
      </p:sp>
      <p:sp>
        <p:nvSpPr>
          <p:cNvPr id="7" name="Slide Number Placeholder 5"/>
          <p:cNvSpPr>
            <a:spLocks noGrp="1"/>
          </p:cNvSpPr>
          <p:nvPr>
            <p:ph type="sldNum" sz="quarter" idx="12"/>
          </p:nvPr>
        </p:nvSpPr>
        <p:spPr/>
        <p:txBody>
          <a:bodyPr/>
          <a:lstStyle>
            <a:lvl1pPr>
              <a:defRPr/>
            </a:lvl1pPr>
          </a:lstStyle>
          <a:p>
            <a:pPr>
              <a:defRPr/>
            </a:pPr>
            <a:fld id="{1892DCFE-20EC-4CFB-824E-020CC02E2382}" type="slidenum">
              <a:rPr lang="en-US"/>
              <a:pPr>
                <a:defRPr/>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402459-A2C4-4B6C-B06E-756A134B7DDD}" type="datetime1">
              <a:rPr lang="en-US"/>
              <a:pPr>
                <a:defRPr/>
              </a:pPr>
              <a:t>12/4/2013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Michigan High School Athletic Association - Promotion Educational Athletics</a:t>
            </a:r>
          </a:p>
        </p:txBody>
      </p:sp>
      <p:sp>
        <p:nvSpPr>
          <p:cNvPr id="9" name="Slide Number Placeholder 5"/>
          <p:cNvSpPr>
            <a:spLocks noGrp="1"/>
          </p:cNvSpPr>
          <p:nvPr>
            <p:ph type="sldNum" sz="quarter" idx="12"/>
          </p:nvPr>
        </p:nvSpPr>
        <p:spPr/>
        <p:txBody>
          <a:bodyPr/>
          <a:lstStyle>
            <a:lvl1pPr>
              <a:defRPr/>
            </a:lvl1pPr>
          </a:lstStyle>
          <a:p>
            <a:pPr>
              <a:defRPr/>
            </a:pPr>
            <a:fld id="{A4F0E750-CC2F-4DCD-8B11-253FC59F42BA}" type="slidenum">
              <a:rPr lang="en-US"/>
              <a:pPr>
                <a:defRPr/>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A017231-AE1B-4BC4-BB68-B4FA1CC0881C}" type="datetime1">
              <a:rPr lang="en-US"/>
              <a:pPr>
                <a:defRPr/>
              </a:pPr>
              <a:t>12/4/2013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Michigan High School Athletic Association - Promotion Educational Athletics</a:t>
            </a:r>
          </a:p>
        </p:txBody>
      </p:sp>
      <p:sp>
        <p:nvSpPr>
          <p:cNvPr id="5" name="Slide Number Placeholder 5"/>
          <p:cNvSpPr>
            <a:spLocks noGrp="1"/>
          </p:cNvSpPr>
          <p:nvPr>
            <p:ph type="sldNum" sz="quarter" idx="12"/>
          </p:nvPr>
        </p:nvSpPr>
        <p:spPr/>
        <p:txBody>
          <a:bodyPr/>
          <a:lstStyle>
            <a:lvl1pPr>
              <a:defRPr/>
            </a:lvl1pPr>
          </a:lstStyle>
          <a:p>
            <a:pPr>
              <a:defRPr/>
            </a:pPr>
            <a:fld id="{069E8D2B-A00E-427C-BC68-F5255D4D0321}"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E59C6707-2143-49E8-9E4F-F4FFC499F37F}" type="slidenum">
              <a:rPr lang="en-US"/>
              <a:pPr>
                <a:defRPr/>
              </a:pPr>
              <a:t>‹#›</a:t>
            </a:fld>
            <a:r>
              <a:rPr lang="en-US"/>
              <a:t>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3B2B7A-E290-4CBB-9CDC-771BECD2F594}" type="datetime1">
              <a:rPr lang="en-US"/>
              <a:pPr>
                <a:defRPr/>
              </a:pPr>
              <a:t>12/4/2013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Michigan High School Athletic Association - Promotion Educational Athletics</a:t>
            </a:r>
          </a:p>
        </p:txBody>
      </p:sp>
      <p:sp>
        <p:nvSpPr>
          <p:cNvPr id="4" name="Slide Number Placeholder 5"/>
          <p:cNvSpPr>
            <a:spLocks noGrp="1"/>
          </p:cNvSpPr>
          <p:nvPr>
            <p:ph type="sldNum" sz="quarter" idx="12"/>
          </p:nvPr>
        </p:nvSpPr>
        <p:spPr/>
        <p:txBody>
          <a:bodyPr/>
          <a:lstStyle>
            <a:lvl1pPr>
              <a:defRPr/>
            </a:lvl1pPr>
          </a:lstStyle>
          <a:p>
            <a:pPr>
              <a:defRPr/>
            </a:pPr>
            <a:fld id="{53EFF71E-4FAD-4D2E-A217-DCF92BA41A91}" type="slidenum">
              <a:rPr lang="en-US"/>
              <a:pPr>
                <a:defRPr/>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8FABF4-A7E0-43C6-A860-13E7202755DD}" type="datetime1">
              <a:rPr lang="en-US"/>
              <a:pPr>
                <a:defRPr/>
              </a:pPr>
              <a:t>12/4/2013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Michigan High School Athletic Association - Promotion Educational Athletics</a:t>
            </a:r>
          </a:p>
        </p:txBody>
      </p:sp>
      <p:sp>
        <p:nvSpPr>
          <p:cNvPr id="7" name="Slide Number Placeholder 5"/>
          <p:cNvSpPr>
            <a:spLocks noGrp="1"/>
          </p:cNvSpPr>
          <p:nvPr>
            <p:ph type="sldNum" sz="quarter" idx="12"/>
          </p:nvPr>
        </p:nvSpPr>
        <p:spPr/>
        <p:txBody>
          <a:bodyPr/>
          <a:lstStyle>
            <a:lvl1pPr>
              <a:defRPr/>
            </a:lvl1pPr>
          </a:lstStyle>
          <a:p>
            <a:pPr>
              <a:defRPr/>
            </a:pPr>
            <a:fld id="{04F8F972-FF92-4287-B0BA-C4FDAEB7377B}" type="slidenum">
              <a:rPr lang="en-US"/>
              <a:pPr>
                <a:defRPr/>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43BE15-9050-4515-A1BF-E1D849CF22C0}" type="datetime1">
              <a:rPr lang="en-US"/>
              <a:pPr>
                <a:defRPr/>
              </a:pPr>
              <a:t>12/4/2013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Michigan High School Athletic Association - Promotion Educational Athletics</a:t>
            </a:r>
          </a:p>
        </p:txBody>
      </p:sp>
      <p:sp>
        <p:nvSpPr>
          <p:cNvPr id="7" name="Slide Number Placeholder 5"/>
          <p:cNvSpPr>
            <a:spLocks noGrp="1"/>
          </p:cNvSpPr>
          <p:nvPr>
            <p:ph type="sldNum" sz="quarter" idx="12"/>
          </p:nvPr>
        </p:nvSpPr>
        <p:spPr/>
        <p:txBody>
          <a:bodyPr/>
          <a:lstStyle>
            <a:lvl1pPr>
              <a:defRPr/>
            </a:lvl1pPr>
          </a:lstStyle>
          <a:p>
            <a:pPr>
              <a:defRPr/>
            </a:pPr>
            <a:fld id="{D5B99B75-08DE-4EA5-BDE2-459F9C90BDDC}" type="slidenum">
              <a:rPr lang="en-US"/>
              <a:pPr>
                <a:defRPr/>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B32D29-1122-446D-9065-A2174F3D52AB}" type="datetime1">
              <a:rPr lang="en-US"/>
              <a:pPr>
                <a:defRPr/>
              </a:pPr>
              <a:t>12/4/2013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Michigan High School Athletic Association - Promotion Educational Athletics</a:t>
            </a:r>
          </a:p>
        </p:txBody>
      </p:sp>
      <p:sp>
        <p:nvSpPr>
          <p:cNvPr id="6" name="Slide Number Placeholder 5"/>
          <p:cNvSpPr>
            <a:spLocks noGrp="1"/>
          </p:cNvSpPr>
          <p:nvPr>
            <p:ph type="sldNum" sz="quarter" idx="12"/>
          </p:nvPr>
        </p:nvSpPr>
        <p:spPr/>
        <p:txBody>
          <a:bodyPr/>
          <a:lstStyle>
            <a:lvl1pPr>
              <a:defRPr/>
            </a:lvl1pPr>
          </a:lstStyle>
          <a:p>
            <a:pPr>
              <a:defRPr/>
            </a:pPr>
            <a:fld id="{D8B370E9-9113-46FD-84BC-436956761A29}" type="slidenum">
              <a:rPr lang="en-US"/>
              <a:pPr>
                <a:defRPr/>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A35B14-6407-430D-B72B-78D77B6CB2A7}" type="datetime1">
              <a:rPr lang="en-US"/>
              <a:pPr>
                <a:defRPr/>
              </a:pPr>
              <a:t>12/4/2013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Michigan High School Athletic Association - Promotion Educational Athletics</a:t>
            </a:r>
          </a:p>
        </p:txBody>
      </p:sp>
      <p:sp>
        <p:nvSpPr>
          <p:cNvPr id="6" name="Slide Number Placeholder 5"/>
          <p:cNvSpPr>
            <a:spLocks noGrp="1"/>
          </p:cNvSpPr>
          <p:nvPr>
            <p:ph type="sldNum" sz="quarter" idx="12"/>
          </p:nvPr>
        </p:nvSpPr>
        <p:spPr/>
        <p:txBody>
          <a:bodyPr/>
          <a:lstStyle>
            <a:lvl1pPr>
              <a:defRPr/>
            </a:lvl1pPr>
          </a:lstStyle>
          <a:p>
            <a:pPr>
              <a:defRPr/>
            </a:pPr>
            <a:fld id="{E0D89ABC-770A-4460-B1EE-EF8D946D9C66}"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1647E791-84D9-46DC-9FEA-70B6B009FD16}" type="slidenum">
              <a:rPr lang="en-US"/>
              <a:pPr>
                <a:defRPr/>
              </a:pPr>
              <a:t>‹#›</a:t>
            </a:fld>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r>
              <a:rPr lang="en-US"/>
              <a:t>| </a:t>
            </a:r>
            <a:fld id="{F4EBAF04-DA95-4FAC-93E5-56D181CB6A2E}" type="slidenum">
              <a:rPr lang="en-US"/>
              <a:pPr>
                <a:defRPr/>
              </a:pPr>
              <a:t>‹#›</a:t>
            </a:fld>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r>
              <a:rPr lang="en-US"/>
              <a:t>| </a:t>
            </a:r>
            <a:fld id="{29F16FCE-97F7-4DE3-BA1C-12DD505E1699}" type="slidenum">
              <a:rPr lang="en-US"/>
              <a:pPr>
                <a:defRPr/>
              </a:pPr>
              <a:t>‹#›</a:t>
            </a:fld>
            <a:r>
              <a:rPr lang="en-US"/>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r>
              <a:rPr lang="en-US"/>
              <a:t>| </a:t>
            </a:r>
            <a:fld id="{B3D91E9A-180E-4011-94B5-1F7ACE659258}" type="slidenum">
              <a:rPr lang="en-US"/>
              <a:pPr>
                <a:defRPr/>
              </a:pPr>
              <a:t>‹#›</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684DB892-6F82-4AEC-8530-A6BEDB9A5443}" type="slidenum">
              <a:rPr lang="en-US"/>
              <a:pPr>
                <a:defRPr/>
              </a:pPr>
              <a:t>‹#›</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9B944B44-CA92-4308-959A-3EBE42159F4B}" type="slidenum">
              <a:rPr lang="en-US"/>
              <a:pPr>
                <a:defRPr/>
              </a:pPr>
              <a:t>‹#›</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08113"/>
          </a:xfrm>
          <a:prstGeom prst="rect">
            <a:avLst/>
          </a:prstGeom>
          <a:solidFill>
            <a:srgbClr val="003798"/>
          </a:solidFill>
          <a:ln w="9525">
            <a:noFill/>
            <a:miter lim="800000"/>
            <a:headEnd/>
            <a:tailEnd/>
          </a:ln>
          <a:effectLst/>
        </p:spPr>
        <p:txBody>
          <a:bodyPr wrap="none" anchor="ctr"/>
          <a:lstStyle/>
          <a:p>
            <a:pPr>
              <a:defRPr/>
            </a:pPr>
            <a:endParaRPr lang="en-US" dirty="0">
              <a:cs typeface="+mn-cs"/>
            </a:endParaRPr>
          </a:p>
        </p:txBody>
      </p:sp>
      <p:sp>
        <p:nvSpPr>
          <p:cNvPr id="1027" name="Rectangle 2"/>
          <p:cNvSpPr>
            <a:spLocks noGrp="1" noChangeArrowheads="1"/>
          </p:cNvSpPr>
          <p:nvPr>
            <p:ph type="title"/>
          </p:nvPr>
        </p:nvSpPr>
        <p:spPr bwMode="auto">
          <a:xfrm>
            <a:off x="236538" y="169863"/>
            <a:ext cx="8639175" cy="1247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139825" y="1431925"/>
            <a:ext cx="7735888" cy="5176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3798"/>
                </a:solidFill>
                <a:cs typeface="+mn-cs"/>
              </a:defRPr>
            </a:lvl1pPr>
          </a:lstStyle>
          <a:p>
            <a:pPr>
              <a:defRPr/>
            </a:pPr>
            <a:r>
              <a:rPr lang="en-US"/>
              <a:t>| </a:t>
            </a:r>
            <a:fld id="{38EFD701-68CC-432F-9348-D94D2633B51A}" type="slidenum">
              <a:rPr lang="en-US"/>
              <a:pPr>
                <a:defRPr/>
              </a:pPr>
              <a:t>‹#›</a:t>
            </a:fld>
            <a:r>
              <a:rPr lang="en-US"/>
              <a:t> |</a:t>
            </a:r>
          </a:p>
        </p:txBody>
      </p:sp>
      <p:pic>
        <p:nvPicPr>
          <p:cNvPr id="1030" name="Picture 10" descr="NFHS-Small-Logo-color-Trans"/>
          <p:cNvPicPr>
            <a:picLocks noChangeAspect="1" noChangeArrowheads="1"/>
          </p:cNvPicPr>
          <p:nvPr/>
        </p:nvPicPr>
        <p:blipFill>
          <a:blip r:embed="rId14" cstate="print"/>
          <a:srcRect/>
          <a:stretch>
            <a:fillRect/>
          </a:stretch>
        </p:blipFill>
        <p:spPr bwMode="auto">
          <a:xfrm>
            <a:off x="298450" y="5499100"/>
            <a:ext cx="57626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3"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4" r:id="rId12"/>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eaLnBrk="1" fontAlgn="base" hangingPunct="1">
        <a:spcBef>
          <a:spcPct val="0"/>
        </a:spcBef>
        <a:spcAft>
          <a:spcPct val="0"/>
        </a:spcAft>
        <a:defRPr sz="3600">
          <a:solidFill>
            <a:schemeClr val="bg1"/>
          </a:solidFill>
          <a:latin typeface="Arial Black" pitchFamily="34" charset="0"/>
        </a:defRPr>
      </a:lvl6pPr>
      <a:lvl7pPr marL="914400" algn="ctr" rtl="0" eaLnBrk="1" fontAlgn="base" hangingPunct="1">
        <a:spcBef>
          <a:spcPct val="0"/>
        </a:spcBef>
        <a:spcAft>
          <a:spcPct val="0"/>
        </a:spcAft>
        <a:defRPr sz="3600">
          <a:solidFill>
            <a:schemeClr val="bg1"/>
          </a:solidFill>
          <a:latin typeface="Arial Black" pitchFamily="34" charset="0"/>
        </a:defRPr>
      </a:lvl7pPr>
      <a:lvl8pPr marL="1371600" algn="ctr" rtl="0" eaLnBrk="1" fontAlgn="base" hangingPunct="1">
        <a:spcBef>
          <a:spcPct val="0"/>
        </a:spcBef>
        <a:spcAft>
          <a:spcPct val="0"/>
        </a:spcAft>
        <a:defRPr sz="3600">
          <a:solidFill>
            <a:schemeClr val="bg1"/>
          </a:solidFill>
          <a:latin typeface="Arial Black" pitchFamily="34" charset="0"/>
        </a:defRPr>
      </a:lvl8pPr>
      <a:lvl9pPr marL="1828800" algn="ctr" rtl="0" eaLnBrk="1" fontAlgn="base" hangingPunct="1">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itchFamily="2" charset="2"/>
        <a:buChar char="§"/>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9A327619-1BA5-4EE6-940D-5745C3D4A908}" type="datetime1">
              <a:rPr lang="en-US"/>
              <a:pPr>
                <a:defRPr/>
              </a:pPr>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r>
              <a:rPr lang="en-US"/>
              <a:t>Michigan High School Athletic Association - Promotion Educational Athletics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105A54C0-432C-4688-B95F-3A6894679B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fade/>
  </p:transition>
  <p:hf sldNum="0" hdr="0" dt="0"/>
  <p:txStyles>
    <p:titleStyle>
      <a:lvl1pPr algn="l"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SzPct val="125000"/>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2060"/>
        </a:buClr>
        <a:buSzPct val="75000"/>
        <a:buFont typeface="Wingdings" pitchFamily="2" charset="2"/>
        <a:buChar char="Ø"/>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FF0000"/>
        </a:buClr>
        <a:buSzPct val="125000"/>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2060"/>
        </a:buClr>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FF0000"/>
        </a:buClr>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9A327619-1BA5-4EE6-940D-5745C3D4A908}" type="datetime1">
              <a:rPr lang="en-US"/>
              <a:pPr>
                <a:defRPr/>
              </a:pPr>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r>
              <a:rPr lang="en-US"/>
              <a:t>Michigan High School Athletic Association - Promotion Educational Athletics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5571123-49B1-454B-9CC0-B4A378441E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fade/>
  </p:transition>
  <p:hf sldNum="0" hdr="0" dt="0"/>
  <p:txStyles>
    <p:titleStyle>
      <a:lvl1pPr algn="l"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SzPct val="125000"/>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2060"/>
        </a:buClr>
        <a:buSzPct val="75000"/>
        <a:buFont typeface="Wingdings" pitchFamily="2" charset="2"/>
        <a:buChar char="Ø"/>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FF0000"/>
        </a:buClr>
        <a:buSzPct val="125000"/>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2060"/>
        </a:buClr>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FF0000"/>
        </a:buClr>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hyperlink" Target="http://www.mhsaa.com/"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296884"/>
            <a:ext cx="5562600" cy="985652"/>
          </a:xfrm>
        </p:spPr>
        <p:txBody>
          <a:bodyPr>
            <a:normAutofit fontScale="90000"/>
          </a:bodyPr>
          <a:lstStyle/>
          <a:p>
            <a:r>
              <a:rPr lang="en-US" dirty="0" smtClean="0"/>
              <a:t>Welcome to Ski Rules Meeting</a:t>
            </a:r>
          </a:p>
        </p:txBody>
      </p:sp>
      <p:sp>
        <p:nvSpPr>
          <p:cNvPr id="7171" name="Content Placeholder 2"/>
          <p:cNvSpPr>
            <a:spLocks noGrp="1"/>
          </p:cNvSpPr>
          <p:nvPr>
            <p:ph type="subTitle" idx="1"/>
          </p:nvPr>
        </p:nvSpPr>
        <p:spPr/>
        <p:txBody>
          <a:bodyPr/>
          <a:lstStyle/>
          <a:p>
            <a:r>
              <a:rPr lang="en-US" smtClean="0"/>
              <a:t>		</a:t>
            </a:r>
          </a:p>
          <a:p>
            <a:endParaRPr lang="en-US" smtClean="0"/>
          </a:p>
          <a:p>
            <a:endParaRPr lang="en-US" smtClean="0"/>
          </a:p>
          <a:p>
            <a:endParaRPr lang="en-US" smtClean="0"/>
          </a:p>
          <a:p>
            <a:endParaRPr lang="en-US" dirty="0" smtClean="0"/>
          </a:p>
        </p:txBody>
      </p:sp>
      <p:sp>
        <p:nvSpPr>
          <p:cNvPr id="4"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FF0000"/>
              </a:buClr>
              <a:buSzPct val="125000"/>
              <a:buFont typeface="Arial" charset="0"/>
              <a:buNone/>
              <a:defRPr/>
            </a:pPr>
            <a:r>
              <a:rPr lang="en-US" sz="3200" smtClean="0">
                <a:solidFill>
                  <a:prstClr val="black"/>
                </a:solidFill>
              </a:rPr>
              <a:t>		</a:t>
            </a:r>
          </a:p>
          <a:p>
            <a:pPr marL="342900" indent="-342900">
              <a:spcBef>
                <a:spcPct val="20000"/>
              </a:spcBef>
              <a:buClr>
                <a:srgbClr val="FF0000"/>
              </a:buClr>
              <a:buSzPct val="125000"/>
              <a:buFont typeface="Arial" charset="0"/>
              <a:buChar char="•"/>
              <a:defRPr/>
            </a:pPr>
            <a:endParaRPr lang="en-US" sz="3200" smtClean="0">
              <a:solidFill>
                <a:prstClr val="black"/>
              </a:solidFill>
            </a:endParaRPr>
          </a:p>
          <a:p>
            <a:pPr marL="342900" indent="-342900">
              <a:spcBef>
                <a:spcPct val="20000"/>
              </a:spcBef>
              <a:buClr>
                <a:srgbClr val="FF0000"/>
              </a:buClr>
              <a:buSzPct val="125000"/>
              <a:buFont typeface="Arial" charset="0"/>
              <a:buChar char="•"/>
              <a:defRPr/>
            </a:pPr>
            <a:endParaRPr lang="en-US" sz="3200" smtClean="0">
              <a:solidFill>
                <a:prstClr val="black"/>
              </a:solidFill>
            </a:endParaRPr>
          </a:p>
          <a:p>
            <a:pPr marL="342900" indent="-342900">
              <a:spcBef>
                <a:spcPct val="20000"/>
              </a:spcBef>
              <a:buClr>
                <a:srgbClr val="FF0000"/>
              </a:buClr>
              <a:buSzPct val="125000"/>
              <a:buFont typeface="Arial" charset="0"/>
              <a:buChar char="•"/>
              <a:defRPr/>
            </a:pPr>
            <a:endParaRPr lang="en-US" sz="3200" dirty="0" smtClean="0">
              <a:solidFill>
                <a:prstClr val="black"/>
              </a:solidFill>
            </a:endParaRPr>
          </a:p>
        </p:txBody>
      </p:sp>
      <p:sp>
        <p:nvSpPr>
          <p:cNvPr id="5" name="Rectangle 4"/>
          <p:cNvSpPr/>
          <p:nvPr/>
        </p:nvSpPr>
        <p:spPr>
          <a:xfrm>
            <a:off x="463137" y="1983178"/>
            <a:ext cx="7505205" cy="3416320"/>
          </a:xfrm>
          <a:prstGeom prst="rect">
            <a:avLst/>
          </a:prstGeom>
        </p:spPr>
        <p:txBody>
          <a:bodyPr wrap="square">
            <a:spAutoFit/>
          </a:bodyPr>
          <a:lstStyle/>
          <a:p>
            <a:r>
              <a:rPr lang="en-US" sz="2400" dirty="0" smtClean="0">
                <a:solidFill>
                  <a:prstClr val="black"/>
                </a:solidFill>
                <a:latin typeface="Arial" pitchFamily="34" charset="0"/>
                <a:cs typeface="Arial" pitchFamily="34" charset="0"/>
              </a:rPr>
              <a:t>Intent of meeting:</a:t>
            </a:r>
          </a:p>
          <a:p>
            <a:endParaRPr lang="en-US" sz="2400" dirty="0" smtClean="0">
              <a:solidFill>
                <a:prstClr val="black"/>
              </a:solidFill>
              <a:latin typeface="Arial" pitchFamily="34" charset="0"/>
              <a:cs typeface="Arial" pitchFamily="34" charset="0"/>
            </a:endParaRPr>
          </a:p>
          <a:p>
            <a:r>
              <a:rPr lang="en-US" sz="2400" dirty="0" smtClean="0">
                <a:solidFill>
                  <a:prstClr val="black"/>
                </a:solidFill>
                <a:latin typeface="Arial" pitchFamily="34" charset="0"/>
                <a:cs typeface="Arial" pitchFamily="34" charset="0"/>
              </a:rPr>
              <a:t>Cover MHSAA rule changes</a:t>
            </a:r>
          </a:p>
          <a:p>
            <a:endParaRPr lang="en-US" sz="2400" dirty="0" smtClean="0">
              <a:solidFill>
                <a:prstClr val="black"/>
              </a:solidFill>
              <a:latin typeface="Arial" pitchFamily="34" charset="0"/>
              <a:cs typeface="Arial" pitchFamily="34" charset="0"/>
            </a:endParaRPr>
          </a:p>
          <a:p>
            <a:r>
              <a:rPr lang="en-US" sz="2400" dirty="0" smtClean="0">
                <a:solidFill>
                  <a:prstClr val="black"/>
                </a:solidFill>
                <a:latin typeface="Arial" pitchFamily="34" charset="0"/>
                <a:cs typeface="Arial" pitchFamily="34" charset="0"/>
              </a:rPr>
              <a:t>Review previous changes</a:t>
            </a:r>
          </a:p>
          <a:p>
            <a:endParaRPr lang="en-US" sz="2400" dirty="0" smtClean="0">
              <a:solidFill>
                <a:prstClr val="black"/>
              </a:solidFill>
              <a:latin typeface="Arial" pitchFamily="34" charset="0"/>
              <a:cs typeface="Arial" pitchFamily="34" charset="0"/>
            </a:endParaRPr>
          </a:p>
          <a:p>
            <a:r>
              <a:rPr lang="en-US" sz="2400" dirty="0" smtClean="0">
                <a:solidFill>
                  <a:prstClr val="black"/>
                </a:solidFill>
                <a:latin typeface="Arial" pitchFamily="34" charset="0"/>
                <a:cs typeface="Arial" pitchFamily="34" charset="0"/>
              </a:rPr>
              <a:t>Reminders for the 2013-14 season</a:t>
            </a:r>
          </a:p>
          <a:p>
            <a:endParaRPr lang="en-US" sz="2400" dirty="0" smtClean="0">
              <a:solidFill>
                <a:prstClr val="black"/>
              </a:solidFill>
              <a:latin typeface="Arial" pitchFamily="34" charset="0"/>
              <a:cs typeface="Arial" pitchFamily="34" charset="0"/>
            </a:endParaRPr>
          </a:p>
          <a:p>
            <a:r>
              <a:rPr lang="en-US" sz="2400" dirty="0" smtClean="0">
                <a:solidFill>
                  <a:prstClr val="black"/>
                </a:solidFill>
                <a:latin typeface="Arial" pitchFamily="34" charset="0"/>
                <a:cs typeface="Arial" pitchFamily="34" charset="0"/>
              </a:rPr>
              <a:t>Reminders for post season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22139"/>
            <a:ext cx="8229600" cy="1143000"/>
          </a:xfrm>
        </p:spPr>
        <p:txBody>
          <a:bodyPr/>
          <a:lstStyle/>
          <a:p>
            <a:pPr eaLnBrk="1" hangingPunct="1"/>
            <a:r>
              <a:rPr lang="en-US" dirty="0" smtClean="0">
                <a:latin typeface="Arial" charset="0"/>
                <a:cs typeface="Arial" charset="0"/>
              </a:rPr>
              <a:t>Contest Limitations</a:t>
            </a:r>
          </a:p>
        </p:txBody>
      </p:sp>
      <p:sp>
        <p:nvSpPr>
          <p:cNvPr id="7171" name="Content Placeholder 2"/>
          <p:cNvSpPr>
            <a:spLocks noGrp="1"/>
          </p:cNvSpPr>
          <p:nvPr>
            <p:ph idx="1"/>
          </p:nvPr>
        </p:nvSpPr>
        <p:spPr/>
        <p:txBody>
          <a:bodyPr/>
          <a:lstStyle/>
          <a:p>
            <a:pPr eaLnBrk="1" hangingPunct="1">
              <a:buFont typeface="Arial" charset="0"/>
              <a:buNone/>
            </a:pPr>
            <a:r>
              <a:rPr lang="en-US" dirty="0" smtClean="0">
                <a:latin typeface="Arial" charset="0"/>
                <a:cs typeface="Arial" charset="0"/>
              </a:rPr>
              <a:t>		</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4"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FF0000"/>
              </a:buClr>
              <a:buSzPct val="125000"/>
              <a:buFont typeface="Arial" charset="0"/>
              <a:buNone/>
            </a:pPr>
            <a:r>
              <a:rPr lang="en-US" sz="3200" smtClean="0">
                <a:solidFill>
                  <a:prstClr val="black"/>
                </a:solidFill>
              </a:rPr>
              <a:t>		</a:t>
            </a:r>
          </a:p>
          <a:p>
            <a:pPr marL="342900" indent="-342900">
              <a:spcBef>
                <a:spcPct val="20000"/>
              </a:spcBef>
              <a:buClr>
                <a:srgbClr val="FF0000"/>
              </a:buClr>
              <a:buSzPct val="125000"/>
              <a:buFont typeface="Arial" charset="0"/>
              <a:buChar char="•"/>
            </a:pPr>
            <a:endParaRPr lang="en-US" sz="3200" smtClean="0">
              <a:solidFill>
                <a:prstClr val="black"/>
              </a:solidFill>
            </a:endParaRPr>
          </a:p>
          <a:p>
            <a:pPr marL="342900" indent="-342900">
              <a:spcBef>
                <a:spcPct val="20000"/>
              </a:spcBef>
              <a:buClr>
                <a:srgbClr val="FF0000"/>
              </a:buClr>
              <a:buSzPct val="125000"/>
              <a:buFont typeface="Arial" charset="0"/>
              <a:buChar char="•"/>
            </a:pPr>
            <a:endParaRPr lang="en-US" sz="3200" smtClean="0">
              <a:solidFill>
                <a:prstClr val="black"/>
              </a:solidFill>
            </a:endParaRPr>
          </a:p>
          <a:p>
            <a:pPr marL="342900" indent="-342900">
              <a:spcBef>
                <a:spcPct val="20000"/>
              </a:spcBef>
              <a:buClr>
                <a:srgbClr val="FF0000"/>
              </a:buClr>
              <a:buSzPct val="125000"/>
              <a:buFont typeface="Arial" charset="0"/>
              <a:buChar char="•"/>
            </a:pPr>
            <a:endParaRPr lang="en-US" sz="3200" dirty="0" smtClean="0">
              <a:solidFill>
                <a:prstClr val="black"/>
              </a:solidFill>
            </a:endParaRPr>
          </a:p>
        </p:txBody>
      </p:sp>
      <p:sp>
        <p:nvSpPr>
          <p:cNvPr id="5" name="Rectangle 4"/>
          <p:cNvSpPr/>
          <p:nvPr/>
        </p:nvSpPr>
        <p:spPr>
          <a:xfrm>
            <a:off x="736270" y="1686297"/>
            <a:ext cx="7243948" cy="4154984"/>
          </a:xfrm>
          <a:prstGeom prst="rect">
            <a:avLst/>
          </a:prstGeom>
        </p:spPr>
        <p:txBody>
          <a:bodyPr wrap="square">
            <a:spAutoFit/>
          </a:bodyPr>
          <a:lstStyle/>
          <a:p>
            <a:r>
              <a:rPr lang="en-US" sz="2400" dirty="0" smtClean="0"/>
              <a:t>Continued-</a:t>
            </a:r>
          </a:p>
          <a:p>
            <a:endParaRPr lang="en-US" sz="2400" dirty="0"/>
          </a:p>
          <a:p>
            <a:r>
              <a:rPr lang="en-US" sz="2400" dirty="0" smtClean="0"/>
              <a:t>Each skier must have a Physical Form and CUSSA/High School Meet schedule on file with school administration prior to competition.</a:t>
            </a:r>
          </a:p>
          <a:p>
            <a:endParaRPr lang="en-US" sz="2400" dirty="0"/>
          </a:p>
          <a:p>
            <a:r>
              <a:rPr lang="en-US" sz="2400" dirty="0" smtClean="0"/>
              <a:t>At this time, we have not identified a CUSSA Rep (to collect forms) so each CUSSA Meet schedule – per skier must be sent to the MHSAA office as well.</a:t>
            </a:r>
          </a:p>
          <a:p>
            <a:endParaRPr lang="en-US" sz="2400" dirty="0"/>
          </a:p>
          <a:p>
            <a:r>
              <a:rPr lang="en-US" sz="2400" dirty="0" smtClean="0"/>
              <a:t>Fax: 517.332.4071</a:t>
            </a:r>
            <a:endParaRPr lang="en-US" sz="2400" dirty="0"/>
          </a:p>
        </p:txBody>
      </p:sp>
    </p:spTree>
    <p:extLst>
      <p:ext uri="{BB962C8B-B14F-4D97-AF65-F5344CB8AC3E}">
        <p14:creationId xmlns:p14="http://schemas.microsoft.com/office/powerpoint/2010/main" val="14898613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22139"/>
            <a:ext cx="8229600" cy="1143000"/>
          </a:xfrm>
        </p:spPr>
        <p:txBody>
          <a:bodyPr/>
          <a:lstStyle/>
          <a:p>
            <a:pPr eaLnBrk="1" hangingPunct="1"/>
            <a:r>
              <a:rPr lang="en-US" dirty="0" smtClean="0">
                <a:latin typeface="Arial" charset="0"/>
                <a:cs typeface="Arial" charset="0"/>
              </a:rPr>
              <a:t>Helmets</a:t>
            </a:r>
          </a:p>
        </p:txBody>
      </p:sp>
      <p:sp>
        <p:nvSpPr>
          <p:cNvPr id="7171" name="Content Placeholder 2"/>
          <p:cNvSpPr>
            <a:spLocks noGrp="1"/>
          </p:cNvSpPr>
          <p:nvPr>
            <p:ph idx="1"/>
          </p:nvPr>
        </p:nvSpPr>
        <p:spPr/>
        <p:txBody>
          <a:bodyPr/>
          <a:lstStyle/>
          <a:p>
            <a:pPr eaLnBrk="1" hangingPunct="1">
              <a:buFont typeface="Arial" charset="0"/>
              <a:buNone/>
            </a:pPr>
            <a:r>
              <a:rPr lang="en-US" dirty="0" smtClean="0">
                <a:latin typeface="Arial" charset="0"/>
                <a:cs typeface="Arial" charset="0"/>
              </a:rPr>
              <a:t>		</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4"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FF0000"/>
              </a:buClr>
              <a:buSzPct val="125000"/>
              <a:buFont typeface="Arial" charset="0"/>
              <a:buNone/>
            </a:pPr>
            <a:r>
              <a:rPr lang="en-US" sz="3200" smtClean="0">
                <a:solidFill>
                  <a:prstClr val="black"/>
                </a:solidFill>
              </a:rPr>
              <a:t>		</a:t>
            </a:r>
          </a:p>
          <a:p>
            <a:pPr marL="342900" indent="-342900">
              <a:spcBef>
                <a:spcPct val="20000"/>
              </a:spcBef>
              <a:buClr>
                <a:srgbClr val="FF0000"/>
              </a:buClr>
              <a:buSzPct val="125000"/>
              <a:buFont typeface="Arial" charset="0"/>
              <a:buChar char="•"/>
            </a:pPr>
            <a:endParaRPr lang="en-US" sz="3200" smtClean="0">
              <a:solidFill>
                <a:prstClr val="black"/>
              </a:solidFill>
            </a:endParaRPr>
          </a:p>
          <a:p>
            <a:pPr marL="342900" indent="-342900">
              <a:spcBef>
                <a:spcPct val="20000"/>
              </a:spcBef>
              <a:buClr>
                <a:srgbClr val="FF0000"/>
              </a:buClr>
              <a:buSzPct val="125000"/>
              <a:buFont typeface="Arial" charset="0"/>
              <a:buChar char="•"/>
            </a:pPr>
            <a:endParaRPr lang="en-US" sz="3200" smtClean="0">
              <a:solidFill>
                <a:prstClr val="black"/>
              </a:solidFill>
            </a:endParaRPr>
          </a:p>
          <a:p>
            <a:pPr marL="342900" indent="-342900">
              <a:spcBef>
                <a:spcPct val="20000"/>
              </a:spcBef>
              <a:buClr>
                <a:srgbClr val="FF0000"/>
              </a:buClr>
              <a:buSzPct val="125000"/>
              <a:buFont typeface="Arial" charset="0"/>
              <a:buChar char="•"/>
            </a:pPr>
            <a:endParaRPr lang="en-US" sz="3200" dirty="0" smtClean="0">
              <a:solidFill>
                <a:prstClr val="black"/>
              </a:solidFill>
            </a:endParaRPr>
          </a:p>
        </p:txBody>
      </p:sp>
      <p:sp>
        <p:nvSpPr>
          <p:cNvPr id="5" name="Rectangle 4"/>
          <p:cNvSpPr/>
          <p:nvPr/>
        </p:nvSpPr>
        <p:spPr>
          <a:xfrm>
            <a:off x="712519" y="1781299"/>
            <a:ext cx="6145481" cy="4647426"/>
          </a:xfrm>
          <a:prstGeom prst="rect">
            <a:avLst/>
          </a:prstGeom>
        </p:spPr>
        <p:txBody>
          <a:bodyPr wrap="square">
            <a:spAutoFit/>
          </a:bodyPr>
          <a:lstStyle/>
          <a:p>
            <a:pPr lvl="0" eaLnBrk="0" hangingPunct="0"/>
            <a:r>
              <a:rPr lang="en-US" sz="2400" dirty="0" smtClean="0">
                <a:latin typeface="Arial" pitchFamily="34" charset="0"/>
                <a:ea typeface="Calibri" pitchFamily="34" charset="0"/>
                <a:cs typeface="Times New Roman" pitchFamily="18" charset="0"/>
              </a:rPr>
              <a:t>Each racer must have a helmet which </a:t>
            </a:r>
            <a:r>
              <a:rPr lang="en-US" sz="2400" b="1" dirty="0" smtClean="0">
                <a:latin typeface="Arial" pitchFamily="34" charset="0"/>
                <a:ea typeface="Calibri" pitchFamily="34" charset="0"/>
                <a:cs typeface="Times New Roman" pitchFamily="18" charset="0"/>
              </a:rPr>
              <a:t>completely</a:t>
            </a:r>
            <a:r>
              <a:rPr lang="en-US" sz="2400" dirty="0" smtClean="0">
                <a:latin typeface="Arial" pitchFamily="34" charset="0"/>
                <a:ea typeface="Calibri" pitchFamily="34" charset="0"/>
                <a:cs typeface="Times New Roman" pitchFamily="18" charset="0"/>
              </a:rPr>
              <a:t> covers the head (no soft ears) and is manufactured for ski racing.</a:t>
            </a:r>
          </a:p>
          <a:p>
            <a:pPr lvl="0" eaLnBrk="0" hangingPunct="0"/>
            <a:endParaRPr lang="en-US" sz="2400" dirty="0" smtClean="0">
              <a:latin typeface="Arial" pitchFamily="34" charset="0"/>
              <a:ea typeface="Calibri" pitchFamily="34" charset="0"/>
              <a:cs typeface="Times New Roman" pitchFamily="18" charset="0"/>
            </a:endParaRPr>
          </a:p>
          <a:p>
            <a:pPr lvl="0" eaLnBrk="0" hangingPunct="0"/>
            <a:r>
              <a:rPr lang="en-US" sz="2400" dirty="0" smtClean="0">
                <a:latin typeface="Arial" pitchFamily="34" charset="0"/>
                <a:ea typeface="Calibri" pitchFamily="34" charset="0"/>
                <a:cs typeface="Times New Roman" pitchFamily="18" charset="0"/>
              </a:rPr>
              <a:t>All slalom racers must have a mouth guard/jaw guard on their helmet.</a:t>
            </a:r>
          </a:p>
          <a:p>
            <a:pPr lvl="0" eaLnBrk="0" hangingPunct="0"/>
            <a:endParaRPr lang="en-US" sz="2400" dirty="0">
              <a:latin typeface="Arial" pitchFamily="34" charset="0"/>
              <a:ea typeface="Calibri" pitchFamily="34" charset="0"/>
              <a:cs typeface="Times New Roman" pitchFamily="18" charset="0"/>
            </a:endParaRPr>
          </a:p>
          <a:p>
            <a:pPr lvl="0" eaLnBrk="0" hangingPunct="0"/>
            <a:r>
              <a:rPr lang="en-US" sz="2400" dirty="0" smtClean="0">
                <a:latin typeface="Arial" pitchFamily="34" charset="0"/>
                <a:ea typeface="Calibri" pitchFamily="34" charset="0"/>
                <a:cs typeface="Times New Roman" pitchFamily="18" charset="0"/>
              </a:rPr>
              <a:t>Coaches and athletes need to be aware of and consider the value of supplemental equipment (</a:t>
            </a:r>
            <a:r>
              <a:rPr lang="en-US" sz="2400" dirty="0" err="1" smtClean="0">
                <a:latin typeface="Arial" pitchFamily="34" charset="0"/>
                <a:ea typeface="Calibri" pitchFamily="34" charset="0"/>
                <a:cs typeface="Times New Roman" pitchFamily="18" charset="0"/>
              </a:rPr>
              <a:t>ie</a:t>
            </a:r>
            <a:r>
              <a:rPr lang="en-US" sz="2400" dirty="0" smtClean="0">
                <a:latin typeface="Arial" pitchFamily="34" charset="0"/>
                <a:ea typeface="Calibri" pitchFamily="34" charset="0"/>
                <a:cs typeface="Times New Roman" pitchFamily="18" charset="0"/>
              </a:rPr>
              <a:t> shin guards, body armor).</a:t>
            </a:r>
          </a:p>
          <a:p>
            <a:pPr lvl="0" eaLnBrk="0" hangingPunct="0"/>
            <a:endParaRPr lang="en-US" sz="2800" dirty="0">
              <a:latin typeface="Arial" pitchFamily="34" charset="0"/>
              <a:ea typeface="Calibri" pitchFamily="34" charset="0"/>
              <a:cs typeface="Times New Roman" pitchFamily="18" charset="0"/>
            </a:endParaRPr>
          </a:p>
          <a:p>
            <a:pPr lvl="0" eaLnBrk="0" hangingPunct="0"/>
            <a:endParaRPr lang="en-US" sz="2800" dirty="0" smtClean="0">
              <a:latin typeface="Arial" pitchFamily="34" charset="0"/>
              <a:ea typeface="Calibri"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Content Placeholder 2"/>
          <p:cNvSpPr>
            <a:spLocks noGrp="1"/>
          </p:cNvSpPr>
          <p:nvPr>
            <p:ph idx="1"/>
          </p:nvPr>
        </p:nvSpPr>
        <p:spPr/>
        <p:txBody>
          <a:bodyPr/>
          <a:lstStyle/>
          <a:p>
            <a:r>
              <a:rPr lang="en-US" dirty="0" smtClean="0"/>
              <a:t>First allowable dates for:</a:t>
            </a:r>
          </a:p>
          <a:p>
            <a:endParaRPr lang="en-US" dirty="0" smtClean="0"/>
          </a:p>
          <a:p>
            <a:r>
              <a:rPr lang="en-US" b="1" dirty="0" smtClean="0"/>
              <a:t>Practice </a:t>
            </a:r>
            <a:r>
              <a:rPr lang="en-US" dirty="0" smtClean="0"/>
              <a:t>– November 18</a:t>
            </a:r>
          </a:p>
          <a:p>
            <a:endParaRPr lang="en-US" dirty="0" smtClean="0"/>
          </a:p>
          <a:p>
            <a:r>
              <a:rPr lang="en-US" b="1" dirty="0" smtClean="0"/>
              <a:t>Competition</a:t>
            </a:r>
            <a:r>
              <a:rPr lang="en-US" dirty="0" smtClean="0"/>
              <a:t> – December 14</a:t>
            </a:r>
          </a:p>
          <a:p>
            <a:endParaRPr lang="en-US" dirty="0" smtClean="0"/>
          </a:p>
          <a:p>
            <a:r>
              <a:rPr lang="en-US" b="1" dirty="0" smtClean="0"/>
              <a:t>Entry </a:t>
            </a:r>
            <a:r>
              <a:rPr lang="en-US" dirty="0" smtClean="0"/>
              <a:t>– February 7</a:t>
            </a:r>
            <a:endParaRPr lang="en-US" dirty="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Post Season Dates</a:t>
            </a:r>
            <a:endParaRPr lang="en-US" dirty="0"/>
          </a:p>
        </p:txBody>
      </p:sp>
      <p:sp>
        <p:nvSpPr>
          <p:cNvPr id="3" name="Content Placeholder 2"/>
          <p:cNvSpPr>
            <a:spLocks noGrp="1"/>
          </p:cNvSpPr>
          <p:nvPr>
            <p:ph idx="1"/>
          </p:nvPr>
        </p:nvSpPr>
        <p:spPr/>
        <p:txBody>
          <a:bodyPr/>
          <a:lstStyle/>
          <a:p>
            <a:r>
              <a:rPr lang="en-US" dirty="0" smtClean="0"/>
              <a:t>Regional – the week of February 10-14</a:t>
            </a:r>
          </a:p>
          <a:p>
            <a:r>
              <a:rPr lang="en-US" dirty="0" smtClean="0"/>
              <a:t>Final – February 24</a:t>
            </a:r>
          </a:p>
          <a:p>
            <a:endParaRPr lang="en-US" dirty="0" smtClean="0"/>
          </a:p>
          <a:p>
            <a:pPr marL="0" indent="0">
              <a:buNone/>
            </a:pPr>
            <a:r>
              <a:rPr lang="en-US" dirty="0" smtClean="0"/>
              <a:t>Weather  postponement -  the postponed competition </a:t>
            </a:r>
            <a:r>
              <a:rPr lang="en-US" dirty="0"/>
              <a:t>may be made up at the site or alternate site any day following the originally scheduled </a:t>
            </a:r>
            <a:r>
              <a:rPr lang="en-US" dirty="0" smtClean="0"/>
              <a:t>day (regional - no later than Wednesday prior to the Final). </a:t>
            </a:r>
            <a:endParaRPr lang="en-US" dirty="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Previous Rule Changes</a:t>
            </a:r>
            <a:endParaRPr lang="en-US" dirty="0"/>
          </a:p>
        </p:txBody>
      </p:sp>
      <p:sp>
        <p:nvSpPr>
          <p:cNvPr id="3" name="Content Placeholder 2"/>
          <p:cNvSpPr>
            <a:spLocks noGrp="1"/>
          </p:cNvSpPr>
          <p:nvPr>
            <p:ph idx="1"/>
          </p:nvPr>
        </p:nvSpPr>
        <p:spPr/>
        <p:txBody>
          <a:bodyPr/>
          <a:lstStyle/>
          <a:p>
            <a:r>
              <a:rPr lang="en-US" dirty="0" smtClean="0"/>
              <a:t>Eliminate the outside gates for slalom</a:t>
            </a:r>
            <a:endParaRPr lang="en-US" dirty="0"/>
          </a:p>
          <a:p>
            <a:r>
              <a:rPr lang="en-US" dirty="0"/>
              <a:t>Outside gates are required only in the following circumstances: </a:t>
            </a:r>
          </a:p>
          <a:p>
            <a:pPr marL="0" indent="0">
              <a:buNone/>
            </a:pPr>
            <a:r>
              <a:rPr lang="en-US" b="1" dirty="0" smtClean="0"/>
              <a:t>Start </a:t>
            </a:r>
            <a:r>
              <a:rPr lang="en-US" b="1" dirty="0"/>
              <a:t>and Finish </a:t>
            </a:r>
            <a:endParaRPr lang="en-US" dirty="0"/>
          </a:p>
          <a:p>
            <a:r>
              <a:rPr lang="en-US" dirty="0"/>
              <a:t>First and last gate </a:t>
            </a:r>
          </a:p>
          <a:p>
            <a:r>
              <a:rPr lang="en-US" dirty="0"/>
              <a:t>All combinations (flushes and hairpins, including the exit gate) </a:t>
            </a:r>
          </a:p>
          <a:p>
            <a:r>
              <a:rPr lang="en-US" dirty="0"/>
              <a:t>All through and delay gates </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8666540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Previous Rule Changes</a:t>
            </a:r>
            <a:endParaRPr lang="en-US" dirty="0"/>
          </a:p>
        </p:txBody>
      </p:sp>
      <p:sp>
        <p:nvSpPr>
          <p:cNvPr id="3" name="Content Placeholder 2"/>
          <p:cNvSpPr>
            <a:spLocks noGrp="1"/>
          </p:cNvSpPr>
          <p:nvPr>
            <p:ph idx="1"/>
          </p:nvPr>
        </p:nvSpPr>
        <p:spPr/>
        <p:txBody>
          <a:bodyPr/>
          <a:lstStyle/>
          <a:p>
            <a:r>
              <a:rPr lang="en-US" dirty="0" smtClean="0"/>
              <a:t>Eliminate outside gates for GS</a:t>
            </a:r>
          </a:p>
          <a:p>
            <a:r>
              <a:rPr lang="en-US" b="1" dirty="0"/>
              <a:t>Outside gates are required only in the following circumstances: </a:t>
            </a:r>
            <a:endParaRPr lang="en-US" dirty="0"/>
          </a:p>
          <a:p>
            <a:r>
              <a:rPr lang="en-US" b="1" dirty="0"/>
              <a:t>Start and finish </a:t>
            </a:r>
            <a:endParaRPr lang="en-US" dirty="0"/>
          </a:p>
          <a:p>
            <a:r>
              <a:rPr lang="en-US" b="1" dirty="0"/>
              <a:t>First and last gate </a:t>
            </a:r>
            <a:endParaRPr lang="en-US" dirty="0"/>
          </a:p>
          <a:p>
            <a:r>
              <a:rPr lang="en-US" b="1" dirty="0"/>
              <a:t>Any through gate, delay gate, or corridor which does not require a direction change. </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2594782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Previous Rule Changes</a:t>
            </a:r>
            <a:endParaRPr lang="en-US" dirty="0"/>
          </a:p>
        </p:txBody>
      </p:sp>
      <p:sp>
        <p:nvSpPr>
          <p:cNvPr id="3" name="Content Placeholder 2"/>
          <p:cNvSpPr>
            <a:spLocks noGrp="1"/>
          </p:cNvSpPr>
          <p:nvPr>
            <p:ph idx="1"/>
          </p:nvPr>
        </p:nvSpPr>
        <p:spPr/>
        <p:txBody>
          <a:bodyPr/>
          <a:lstStyle/>
          <a:p>
            <a:r>
              <a:rPr lang="en-US" dirty="0"/>
              <a:t>All disqualifications must be noted or </a:t>
            </a:r>
            <a:endParaRPr lang="en-US" dirty="0" smtClean="0"/>
          </a:p>
          <a:p>
            <a:r>
              <a:rPr lang="en-US" dirty="0" smtClean="0"/>
              <a:t>posted </a:t>
            </a:r>
            <a:r>
              <a:rPr lang="en-US" dirty="0"/>
              <a:t>on the unofficial result board </a:t>
            </a:r>
            <a:r>
              <a:rPr lang="en-US" dirty="0" smtClean="0"/>
              <a:t>for</a:t>
            </a:r>
          </a:p>
          <a:p>
            <a:r>
              <a:rPr lang="en-US" dirty="0" smtClean="0"/>
              <a:t> </a:t>
            </a:r>
            <a:r>
              <a:rPr lang="en-US" dirty="0"/>
              <a:t>each run within 15 minutes of the last </a:t>
            </a:r>
            <a:endParaRPr lang="en-US" dirty="0" smtClean="0"/>
          </a:p>
          <a:p>
            <a:r>
              <a:rPr lang="en-US" dirty="0" smtClean="0"/>
              <a:t>competitor’s </a:t>
            </a:r>
            <a:r>
              <a:rPr lang="en-US" dirty="0"/>
              <a:t>run in that discipline. </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1614813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Previous Rule Changes</a:t>
            </a:r>
            <a:endParaRPr lang="en-US" dirty="0"/>
          </a:p>
        </p:txBody>
      </p:sp>
      <p:sp>
        <p:nvSpPr>
          <p:cNvPr id="3" name="Content Placeholder 2"/>
          <p:cNvSpPr>
            <a:spLocks noGrp="1"/>
          </p:cNvSpPr>
          <p:nvPr>
            <p:ph idx="1"/>
          </p:nvPr>
        </p:nvSpPr>
        <p:spPr/>
        <p:txBody>
          <a:bodyPr/>
          <a:lstStyle/>
          <a:p>
            <a:r>
              <a:rPr lang="en-US" dirty="0"/>
              <a:t>Schedule Option (Regional and Final) - The meet manager has the option of skiing the entire first run then start the second run. Skiers may be required to inspect both courses prior to the first run. (If you do not reset the course, there will be an immediate changeover to the second run.) </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4339008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Previous Rule Changes</a:t>
            </a:r>
            <a:endParaRPr lang="en-US" dirty="0"/>
          </a:p>
        </p:txBody>
      </p:sp>
      <p:sp>
        <p:nvSpPr>
          <p:cNvPr id="3" name="Content Placeholder 2"/>
          <p:cNvSpPr>
            <a:spLocks noGrp="1"/>
          </p:cNvSpPr>
          <p:nvPr>
            <p:ph idx="1"/>
          </p:nvPr>
        </p:nvSpPr>
        <p:spPr/>
        <p:txBody>
          <a:bodyPr/>
          <a:lstStyle/>
          <a:p>
            <a:r>
              <a:rPr lang="en-US" dirty="0" smtClean="0"/>
              <a:t>Course Setting</a:t>
            </a:r>
          </a:p>
          <a:p>
            <a:pPr marL="0" indent="0">
              <a:buNone/>
            </a:pPr>
            <a:r>
              <a:rPr lang="en-US" dirty="0" smtClean="0"/>
              <a:t>	At </a:t>
            </a:r>
            <a:r>
              <a:rPr lang="en-US" dirty="0"/>
              <a:t>the Regional level, participating </a:t>
            </a:r>
            <a:r>
              <a:rPr lang="en-US" dirty="0" smtClean="0"/>
              <a:t>	schools </a:t>
            </a:r>
            <a:r>
              <a:rPr lang="en-US" dirty="0"/>
              <a:t>will be represented in the </a:t>
            </a:r>
            <a:r>
              <a:rPr lang="en-US" dirty="0" smtClean="0"/>
              <a:t>	course setting</a:t>
            </a:r>
            <a:r>
              <a:rPr lang="en-US" dirty="0"/>
              <a:t>. </a:t>
            </a:r>
            <a:endParaRPr lang="en-US" dirty="0" smtClean="0"/>
          </a:p>
          <a:p>
            <a:pPr marL="0" indent="0">
              <a:buNone/>
            </a:pPr>
            <a:r>
              <a:rPr lang="en-US" dirty="0"/>
              <a:t>	</a:t>
            </a:r>
            <a:r>
              <a:rPr lang="en-US" dirty="0" smtClean="0"/>
              <a:t>At </a:t>
            </a:r>
            <a:r>
              <a:rPr lang="en-US" dirty="0"/>
              <a:t>the Final level, each region </a:t>
            </a:r>
            <a:r>
              <a:rPr lang="en-US" dirty="0" smtClean="0"/>
              <a:t>	shall </a:t>
            </a:r>
            <a:r>
              <a:rPr lang="en-US" dirty="0"/>
              <a:t>be </a:t>
            </a:r>
            <a:r>
              <a:rPr lang="en-US" dirty="0" smtClean="0"/>
              <a:t>	represented </a:t>
            </a:r>
            <a:r>
              <a:rPr lang="en-US" dirty="0"/>
              <a:t>provided qualified </a:t>
            </a:r>
            <a:r>
              <a:rPr lang="en-US" dirty="0" smtClean="0"/>
              <a:t>	personnel </a:t>
            </a:r>
            <a:r>
              <a:rPr lang="en-US" dirty="0"/>
              <a:t>are available. </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7848893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Previous Rule Changes</a:t>
            </a:r>
            <a:endParaRPr lang="en-US" dirty="0"/>
          </a:p>
        </p:txBody>
      </p:sp>
      <p:sp>
        <p:nvSpPr>
          <p:cNvPr id="3" name="Content Placeholder 2"/>
          <p:cNvSpPr>
            <a:spLocks noGrp="1"/>
          </p:cNvSpPr>
          <p:nvPr>
            <p:ph idx="1"/>
          </p:nvPr>
        </p:nvSpPr>
        <p:spPr/>
        <p:txBody>
          <a:bodyPr/>
          <a:lstStyle/>
          <a:p>
            <a:pPr marL="0" indent="0">
              <a:buNone/>
            </a:pPr>
            <a:r>
              <a:rPr lang="en-US" dirty="0"/>
              <a:t>Jury Composition </a:t>
            </a:r>
          </a:p>
          <a:p>
            <a:pPr marL="0" indent="0">
              <a:buNone/>
            </a:pPr>
            <a:r>
              <a:rPr lang="en-US" dirty="0" smtClean="0"/>
              <a:t>	(</a:t>
            </a:r>
            <a:r>
              <a:rPr lang="en-US" dirty="0"/>
              <a:t>1) Referee </a:t>
            </a:r>
          </a:p>
          <a:p>
            <a:pPr marL="0" indent="0">
              <a:buNone/>
            </a:pPr>
            <a:r>
              <a:rPr lang="en-US" dirty="0" smtClean="0"/>
              <a:t>	(</a:t>
            </a:r>
            <a:r>
              <a:rPr lang="en-US" dirty="0"/>
              <a:t>2) Technical Delegate </a:t>
            </a:r>
          </a:p>
          <a:p>
            <a:pPr marL="0" indent="0">
              <a:buNone/>
            </a:pPr>
            <a:r>
              <a:rPr lang="en-US" dirty="0" smtClean="0"/>
              <a:t>	(</a:t>
            </a:r>
            <a:r>
              <a:rPr lang="en-US" dirty="0"/>
              <a:t>3) Chief of Race </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9977739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Eligibility</a:t>
            </a:r>
            <a:endParaRPr lang="en-US" dirty="0"/>
          </a:p>
        </p:txBody>
      </p:sp>
      <p:sp>
        <p:nvSpPr>
          <p:cNvPr id="3" name="Content Placeholder 2"/>
          <p:cNvSpPr>
            <a:spLocks noGrp="1"/>
          </p:cNvSpPr>
          <p:nvPr>
            <p:ph idx="1"/>
          </p:nvPr>
        </p:nvSpPr>
        <p:spPr/>
        <p:txBody>
          <a:bodyPr/>
          <a:lstStyle/>
          <a:p>
            <a:r>
              <a:rPr lang="en-US" dirty="0"/>
              <a:t>The current </a:t>
            </a:r>
            <a:r>
              <a:rPr lang="en-US" i="1" dirty="0"/>
              <a:t>MHSAA </a:t>
            </a:r>
            <a:r>
              <a:rPr lang="en-US" i="1" dirty="0" smtClean="0"/>
              <a:t>Handbook, </a:t>
            </a:r>
          </a:p>
          <a:p>
            <a:r>
              <a:rPr lang="en-US" i="1" dirty="0" smtClean="0"/>
              <a:t> </a:t>
            </a:r>
            <a:r>
              <a:rPr lang="en-US" dirty="0"/>
              <a:t>Regulation I, Essential Eligibility Requirements for </a:t>
            </a:r>
            <a:r>
              <a:rPr lang="en-US" dirty="0" smtClean="0"/>
              <a:t>Senior </a:t>
            </a:r>
            <a:r>
              <a:rPr lang="en-US" dirty="0"/>
              <a:t>High School Students, is applicable to member school ski teams. </a:t>
            </a:r>
            <a:endParaRPr lang="en-US" dirty="0" smtClean="0"/>
          </a:p>
          <a:p>
            <a:endParaRPr lang="en-US" dirty="0"/>
          </a:p>
          <a:p>
            <a:r>
              <a:rPr lang="en-US" dirty="0" smtClean="0"/>
              <a:t>Please consult with athletic director.</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26933640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Rule Changes</a:t>
            </a:r>
            <a:endParaRPr lang="en-US" dirty="0"/>
          </a:p>
        </p:txBody>
      </p:sp>
      <p:sp>
        <p:nvSpPr>
          <p:cNvPr id="3" name="Content Placeholder 2"/>
          <p:cNvSpPr>
            <a:spLocks noGrp="1"/>
          </p:cNvSpPr>
          <p:nvPr>
            <p:ph idx="1"/>
          </p:nvPr>
        </p:nvSpPr>
        <p:spPr/>
        <p:txBody>
          <a:bodyPr/>
          <a:lstStyle/>
          <a:p>
            <a:pPr marL="0" indent="0">
              <a:buNone/>
            </a:pPr>
            <a:r>
              <a:rPr lang="en-US" dirty="0" smtClean="0"/>
              <a:t>At the MHSAA Final:</a:t>
            </a:r>
          </a:p>
          <a:p>
            <a:pPr marL="0" indent="0">
              <a:buNone/>
            </a:pPr>
            <a:endParaRPr lang="en-US" dirty="0"/>
          </a:p>
          <a:p>
            <a:pPr marL="0" indent="0">
              <a:buNone/>
            </a:pPr>
            <a:r>
              <a:rPr lang="en-US" dirty="0" smtClean="0"/>
              <a:t>All individual qualifiers shall race in flights 2.5 and 4.5 with equal distribution in each flight.  In the event there is an odd number of skiers, the additional skier shall be placed in 4.5.</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65698314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Sites – Division 1</a:t>
            </a:r>
            <a:endParaRPr lang="en-US" dirty="0"/>
          </a:p>
        </p:txBody>
      </p:sp>
      <p:sp>
        <p:nvSpPr>
          <p:cNvPr id="3" name="Content Placeholder 2"/>
          <p:cNvSpPr>
            <a:spLocks noGrp="1"/>
          </p:cNvSpPr>
          <p:nvPr>
            <p:ph idx="1"/>
          </p:nvPr>
        </p:nvSpPr>
        <p:spPr/>
        <p:txBody>
          <a:bodyPr/>
          <a:lstStyle/>
          <a:p>
            <a:r>
              <a:rPr lang="en-US" dirty="0" smtClean="0"/>
              <a:t>Region 1 – Marquette Mountain</a:t>
            </a:r>
          </a:p>
          <a:p>
            <a:endParaRPr lang="en-US" dirty="0"/>
          </a:p>
          <a:p>
            <a:r>
              <a:rPr lang="en-US" dirty="0" smtClean="0"/>
              <a:t>Region 2 – Pine Knob</a:t>
            </a:r>
          </a:p>
          <a:p>
            <a:endParaRPr lang="en-US" dirty="0"/>
          </a:p>
          <a:p>
            <a:r>
              <a:rPr lang="en-US" dirty="0" smtClean="0"/>
              <a:t>Region 3 – Alpine Valley</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65247451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Sites – Division 2</a:t>
            </a:r>
            <a:endParaRPr lang="en-US" dirty="0"/>
          </a:p>
        </p:txBody>
      </p:sp>
      <p:sp>
        <p:nvSpPr>
          <p:cNvPr id="3" name="Content Placeholder 2"/>
          <p:cNvSpPr>
            <a:spLocks noGrp="1"/>
          </p:cNvSpPr>
          <p:nvPr>
            <p:ph idx="1"/>
          </p:nvPr>
        </p:nvSpPr>
        <p:spPr/>
        <p:txBody>
          <a:bodyPr/>
          <a:lstStyle/>
          <a:p>
            <a:r>
              <a:rPr lang="en-US" dirty="0" smtClean="0"/>
              <a:t>Region 4 – </a:t>
            </a:r>
            <a:r>
              <a:rPr lang="en-US" dirty="0" smtClean="0"/>
              <a:t>Schuss </a:t>
            </a:r>
            <a:r>
              <a:rPr lang="en-US" dirty="0" err="1" smtClean="0"/>
              <a:t>Mtn</a:t>
            </a:r>
            <a:endParaRPr lang="en-US" dirty="0" smtClean="0"/>
          </a:p>
          <a:p>
            <a:endParaRPr lang="en-US" dirty="0"/>
          </a:p>
          <a:p>
            <a:r>
              <a:rPr lang="en-US" dirty="0" smtClean="0"/>
              <a:t>Region 5 – </a:t>
            </a:r>
            <a:r>
              <a:rPr lang="en-US" dirty="0" err="1" smtClean="0"/>
              <a:t>Cabrefae</a:t>
            </a:r>
            <a:endParaRPr lang="en-US" dirty="0" smtClean="0"/>
          </a:p>
          <a:p>
            <a:endParaRPr lang="en-US" dirty="0"/>
          </a:p>
          <a:p>
            <a:r>
              <a:rPr lang="en-US" dirty="0" smtClean="0"/>
              <a:t>Region 6 – </a:t>
            </a:r>
            <a:r>
              <a:rPr lang="en-US" dirty="0" err="1" smtClean="0"/>
              <a:t>Cannonsburg</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66149689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Sites</a:t>
            </a:r>
            <a:endParaRPr lang="en-US" dirty="0"/>
          </a:p>
        </p:txBody>
      </p:sp>
      <p:sp>
        <p:nvSpPr>
          <p:cNvPr id="3" name="Content Placeholder 2"/>
          <p:cNvSpPr>
            <a:spLocks noGrp="1"/>
          </p:cNvSpPr>
          <p:nvPr>
            <p:ph idx="1"/>
          </p:nvPr>
        </p:nvSpPr>
        <p:spPr/>
        <p:txBody>
          <a:bodyPr/>
          <a:lstStyle/>
          <a:p>
            <a:r>
              <a:rPr lang="en-US" dirty="0" smtClean="0"/>
              <a:t>Division 1 – Schuss Mountain</a:t>
            </a:r>
          </a:p>
          <a:p>
            <a:endParaRPr lang="en-US" dirty="0"/>
          </a:p>
          <a:p>
            <a:r>
              <a:rPr lang="en-US" dirty="0" smtClean="0"/>
              <a:t>Division 2 – Nub’s Nob</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204179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Reminders</a:t>
            </a:r>
            <a:endParaRPr lang="en-US" dirty="0"/>
          </a:p>
        </p:txBody>
      </p:sp>
      <p:sp>
        <p:nvSpPr>
          <p:cNvPr id="3" name="Content Placeholder 2"/>
          <p:cNvSpPr>
            <a:spLocks noGrp="1"/>
          </p:cNvSpPr>
          <p:nvPr>
            <p:ph idx="1"/>
          </p:nvPr>
        </p:nvSpPr>
        <p:spPr/>
        <p:txBody>
          <a:bodyPr/>
          <a:lstStyle/>
          <a:p>
            <a:r>
              <a:rPr lang="en-US" dirty="0" smtClean="0"/>
              <a:t>The entry due date is February 7.  The running order, M.E and other materials must be received by the manager by this deadline.</a:t>
            </a:r>
          </a:p>
          <a:p>
            <a:endParaRPr lang="en-US" dirty="0"/>
          </a:p>
          <a:p>
            <a:r>
              <a:rPr lang="en-US" dirty="0" smtClean="0"/>
              <a:t>The Regional Manager may require additional paperwork with the entry (release form or worker’s list).</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83041949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p:txBody>
          <a:bodyPr/>
          <a:lstStyle/>
          <a:p>
            <a:r>
              <a:rPr lang="en-US" dirty="0"/>
              <a:t>The best time shall be awarded one point, the second best time two points, the third best time three points, and so forth, with all competitors who DQ, DNS or DNF to receive points equal to one greater than the total number of participants (those who were entered) in that event. </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6467905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a:t>Team scores in each event shall be computed by combining the race points of the top four </a:t>
            </a:r>
            <a:r>
              <a:rPr lang="en-US" dirty="0" smtClean="0"/>
              <a:t>finishers </a:t>
            </a:r>
            <a:r>
              <a:rPr lang="en-US" dirty="0"/>
              <a:t>in each event from each team competing</a:t>
            </a:r>
            <a:r>
              <a:rPr lang="en-US" dirty="0" smtClean="0"/>
              <a:t>.</a:t>
            </a:r>
          </a:p>
          <a:p>
            <a:r>
              <a:rPr lang="en-US" dirty="0" smtClean="0"/>
              <a:t> </a:t>
            </a:r>
            <a:r>
              <a:rPr lang="en-US" dirty="0"/>
              <a:t>Points shall be awarded as described </a:t>
            </a:r>
            <a:r>
              <a:rPr lang="en-US" dirty="0" smtClean="0"/>
              <a:t>in previous slide. </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520714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a:t>The fifth place finisher’s score in both events will be used to break a tie. </a:t>
            </a:r>
            <a:endParaRPr lang="en-US" dirty="0" smtClean="0"/>
          </a:p>
          <a:p>
            <a:endParaRPr lang="en-US" dirty="0"/>
          </a:p>
          <a:p>
            <a:r>
              <a:rPr lang="en-US" dirty="0"/>
              <a:t>In the event of a tie of times for a position, the two times involved shall divide the total points for the two positions involved. </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73452422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Meet Participants</a:t>
            </a:r>
            <a:endParaRPr lang="en-US" dirty="0"/>
          </a:p>
        </p:txBody>
      </p:sp>
      <p:sp>
        <p:nvSpPr>
          <p:cNvPr id="3" name="Content Placeholder 2"/>
          <p:cNvSpPr>
            <a:spLocks noGrp="1"/>
          </p:cNvSpPr>
          <p:nvPr>
            <p:ph idx="1"/>
          </p:nvPr>
        </p:nvSpPr>
        <p:spPr/>
        <p:txBody>
          <a:bodyPr/>
          <a:lstStyle/>
          <a:p>
            <a:r>
              <a:rPr lang="en-US" dirty="0"/>
              <a:t>The first, second and third place boys and girls teams from each Regional Meet will </a:t>
            </a:r>
          </a:p>
          <a:p>
            <a:pPr marL="0" indent="0">
              <a:buNone/>
            </a:pPr>
            <a:r>
              <a:rPr lang="en-US" dirty="0" smtClean="0"/>
              <a:t>   advance </a:t>
            </a:r>
            <a:r>
              <a:rPr lang="en-US" dirty="0"/>
              <a:t>to the Final Meet. </a:t>
            </a:r>
            <a:endParaRPr lang="en-US" dirty="0" smtClean="0"/>
          </a:p>
          <a:p>
            <a:r>
              <a:rPr lang="en-US" dirty="0"/>
              <a:t>The top ten individuals in each discipline or the top four individuals not on a qualifying team </a:t>
            </a:r>
            <a:r>
              <a:rPr lang="en-US" dirty="0" smtClean="0"/>
              <a:t>(</a:t>
            </a:r>
            <a:r>
              <a:rPr lang="en-US" dirty="0"/>
              <a:t>whichever is greater) will advance to the Final Meet. </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11334178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Complete</a:t>
            </a:r>
            <a:endParaRPr lang="en-US" dirty="0"/>
          </a:p>
        </p:txBody>
      </p:sp>
      <p:sp>
        <p:nvSpPr>
          <p:cNvPr id="3" name="Content Placeholder 2"/>
          <p:cNvSpPr>
            <a:spLocks noGrp="1"/>
          </p:cNvSpPr>
          <p:nvPr>
            <p:ph idx="1"/>
          </p:nvPr>
        </p:nvSpPr>
        <p:spPr/>
        <p:txBody>
          <a:bodyPr/>
          <a:lstStyle/>
          <a:p>
            <a:r>
              <a:rPr lang="en-US" dirty="0" smtClean="0"/>
              <a:t>Go to the MHSAA web site and download the Ski Coaches Manual</a:t>
            </a:r>
          </a:p>
          <a:p>
            <a:r>
              <a:rPr lang="en-US" dirty="0" smtClean="0"/>
              <a:t>Review the Concussion information on the MHSAA web site</a:t>
            </a:r>
          </a:p>
          <a:p>
            <a:r>
              <a:rPr lang="en-US" dirty="0" smtClean="0"/>
              <a:t>Work with your athletic director on both MHSAA eligibility regulations and ski rules.</a:t>
            </a:r>
          </a:p>
          <a:p>
            <a:r>
              <a:rPr lang="en-US" dirty="0" smtClean="0"/>
              <a:t>Enjoy the season!</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562316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382000" cy="1143000"/>
          </a:xfrm>
        </p:spPr>
        <p:txBody>
          <a:bodyPr/>
          <a:lstStyle/>
          <a:p>
            <a:r>
              <a:rPr lang="en-US" dirty="0" smtClean="0"/>
              <a:t>MHSAA Concussion Protocol Review</a:t>
            </a:r>
          </a:p>
        </p:txBody>
      </p:sp>
      <p:sp>
        <p:nvSpPr>
          <p:cNvPr id="5123" name="Rectangle 3"/>
          <p:cNvSpPr>
            <a:spLocks noGrp="1" noChangeArrowheads="1"/>
          </p:cNvSpPr>
          <p:nvPr>
            <p:ph idx="1"/>
          </p:nvPr>
        </p:nvSpPr>
        <p:spPr>
          <a:xfrm>
            <a:off x="457200" y="1600200"/>
            <a:ext cx="8229600" cy="4525963"/>
          </a:xfrm>
        </p:spPr>
        <p:txBody>
          <a:bodyPr/>
          <a:lstStyle/>
          <a:p>
            <a:pPr eaLnBrk="1" hangingPunct="1"/>
            <a:r>
              <a:rPr lang="en-US" dirty="0" smtClean="0"/>
              <a:t>Role of official is to point out potentially concussed athlete to coach</a:t>
            </a:r>
            <a:endParaRPr lang="en-US" dirty="0" smtClean="0">
              <a:solidFill>
                <a:srgbClr val="7F7F7F"/>
              </a:solidFill>
            </a:endParaRPr>
          </a:p>
          <a:p>
            <a:pPr eaLnBrk="1" hangingPunct="1"/>
            <a:r>
              <a:rPr lang="en-US" dirty="0" smtClean="0"/>
              <a:t>Coach makes decision to remove athlete from play</a:t>
            </a:r>
            <a:endParaRPr lang="en-US" dirty="0" smtClean="0">
              <a:solidFill>
                <a:srgbClr val="7F7F7F"/>
              </a:solidFill>
            </a:endParaRPr>
          </a:p>
          <a:p>
            <a:pPr eaLnBrk="1" hangingPunct="1"/>
            <a:r>
              <a:rPr lang="en-US" dirty="0" smtClean="0"/>
              <a:t>School designated health care professional makes sideline determination to return or remove athlete from game </a:t>
            </a:r>
          </a:p>
        </p:txBody>
      </p:sp>
    </p:spTree>
    <p:custDataLst>
      <p:tags r:id="rId1"/>
    </p:custDataLst>
    <p:extLst>
      <p:ext uri="{BB962C8B-B14F-4D97-AF65-F5344CB8AC3E}">
        <p14:creationId xmlns:p14="http://schemas.microsoft.com/office/powerpoint/2010/main" val="40954126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4"/>
          <p:cNvSpPr>
            <a:spLocks noGrp="1"/>
          </p:cNvSpPr>
          <p:nvPr>
            <p:ph type="subTitle" idx="1"/>
          </p:nvPr>
        </p:nvSpPr>
        <p:spPr>
          <a:xfrm>
            <a:off x="0" y="1447800"/>
            <a:ext cx="9144000" cy="4114800"/>
          </a:xfrm>
        </p:spPr>
        <p:txBody>
          <a:bodyPr/>
          <a:lstStyle/>
          <a:p>
            <a:r>
              <a:rPr lang="en-US" sz="3600" b="1">
                <a:solidFill>
                  <a:srgbClr val="D21034"/>
                </a:solidFill>
                <a:cs typeface="Arial" charset="0"/>
              </a:rPr>
              <a:t>New Courses at nfhslearn.com!</a:t>
            </a:r>
          </a:p>
          <a:p>
            <a:pPr lvl="1">
              <a:buFontTx/>
              <a:buNone/>
            </a:pPr>
            <a:endParaRPr lang="en-US" sz="3200" smtClean="0">
              <a:solidFill>
                <a:schemeClr val="tx2"/>
              </a:solidFill>
            </a:endParaRPr>
          </a:p>
          <a:p>
            <a:endParaRPr lang="en-US"/>
          </a:p>
          <a:p>
            <a:endParaRPr lang="en-US"/>
          </a:p>
        </p:txBody>
      </p:sp>
      <p:sp>
        <p:nvSpPr>
          <p:cNvPr id="43011" name="Rectangle 7"/>
          <p:cNvSpPr>
            <a:spLocks noChangeArrowheads="1"/>
          </p:cNvSpPr>
          <p:nvPr/>
        </p:nvSpPr>
        <p:spPr bwMode="auto">
          <a:xfrm>
            <a:off x="0" y="2255838"/>
            <a:ext cx="9144000" cy="2030412"/>
          </a:xfrm>
          <a:prstGeom prst="rect">
            <a:avLst/>
          </a:prstGeom>
          <a:noFill/>
          <a:ln w="9525">
            <a:noFill/>
            <a:miter lim="800000"/>
            <a:headEnd/>
            <a:tailEnd/>
          </a:ln>
        </p:spPr>
        <p:txBody>
          <a:bodyPr>
            <a:spAutoFit/>
          </a:bodyPr>
          <a:lstStyle/>
          <a:p>
            <a:pPr>
              <a:buClr>
                <a:srgbClr val="C00000"/>
              </a:buClr>
              <a:buFont typeface="Arial" charset="0"/>
              <a:buChar char="•"/>
            </a:pPr>
            <a:r>
              <a:rPr lang="en-US" sz="2800"/>
              <a:t> Creating a Safe and Respectful Environment</a:t>
            </a:r>
          </a:p>
          <a:p>
            <a:pPr lvl="1">
              <a:buClr>
                <a:srgbClr val="C00000"/>
              </a:buClr>
              <a:buFont typeface="Arial" charset="0"/>
              <a:buChar char="•"/>
            </a:pPr>
            <a:r>
              <a:rPr lang="en-US" sz="1400"/>
              <a:t> Addresses hazing, bullying and cyber bullying, inappropriate relationships and social media</a:t>
            </a:r>
            <a:endParaRPr lang="en-US" sz="2800"/>
          </a:p>
          <a:p>
            <a:pPr>
              <a:buClr>
                <a:srgbClr val="C00000"/>
              </a:buClr>
              <a:buFont typeface="Arial" charset="0"/>
              <a:buChar char="•"/>
            </a:pPr>
            <a:r>
              <a:rPr lang="en-US" sz="2800"/>
              <a:t> Strength and Conditioning</a:t>
            </a:r>
          </a:p>
          <a:p>
            <a:pPr lvl="1">
              <a:buClr>
                <a:srgbClr val="C00000"/>
              </a:buClr>
              <a:buFont typeface="Arial" charset="0"/>
              <a:buChar char="•"/>
            </a:pPr>
            <a:r>
              <a:rPr lang="en-US" sz="1400"/>
              <a:t> Content from NSCA, designed to educate coaches to how to properly train students</a:t>
            </a:r>
          </a:p>
          <a:p>
            <a:pPr>
              <a:buClr>
                <a:srgbClr val="C00000"/>
              </a:buClr>
              <a:buFont typeface="Arial" charset="0"/>
              <a:buChar char="•"/>
            </a:pPr>
            <a:r>
              <a:rPr lang="en-US" sz="2800">
                <a:solidFill>
                  <a:schemeClr val="tx2"/>
                </a:solidFill>
              </a:rPr>
              <a:t> </a:t>
            </a:r>
            <a:r>
              <a:rPr lang="en-US" sz="2800"/>
              <a:t>A Guide to Acclimitization and Heat Illness Prevention</a:t>
            </a:r>
          </a:p>
          <a:p>
            <a:pPr lvl="1">
              <a:buClr>
                <a:srgbClr val="C00000"/>
              </a:buClr>
              <a:buFont typeface="Arial" charset="0"/>
              <a:buChar char="•"/>
            </a:pPr>
            <a:r>
              <a:rPr lang="en-US" sz="1400"/>
              <a:t> Available now at www.nfhslearn.com!</a:t>
            </a:r>
          </a:p>
        </p:txBody>
      </p:sp>
      <p:pic>
        <p:nvPicPr>
          <p:cNvPr id="43012" name="Picture 8" descr="Creating a Safe and Respectful Environment.png"/>
          <p:cNvPicPr>
            <a:picLocks noChangeAspect="1"/>
          </p:cNvPicPr>
          <p:nvPr/>
        </p:nvPicPr>
        <p:blipFill>
          <a:blip r:embed="rId3" cstate="print"/>
          <a:srcRect/>
          <a:stretch>
            <a:fillRect/>
          </a:stretch>
        </p:blipFill>
        <p:spPr bwMode="auto">
          <a:xfrm>
            <a:off x="0" y="4757738"/>
            <a:ext cx="2895600" cy="2100262"/>
          </a:xfrm>
          <a:prstGeom prst="rect">
            <a:avLst/>
          </a:prstGeom>
          <a:noFill/>
          <a:ln w="9525">
            <a:noFill/>
            <a:miter lim="800000"/>
            <a:headEnd/>
            <a:tailEnd/>
          </a:ln>
        </p:spPr>
      </p:pic>
      <p:pic>
        <p:nvPicPr>
          <p:cNvPr id="43013" name="Picture 10" descr="Picture2.png"/>
          <p:cNvPicPr>
            <a:picLocks noChangeAspect="1"/>
          </p:cNvPicPr>
          <p:nvPr/>
        </p:nvPicPr>
        <p:blipFill>
          <a:blip r:embed="rId4" cstate="print"/>
          <a:srcRect l="6708" r="8292"/>
          <a:stretch>
            <a:fillRect/>
          </a:stretch>
        </p:blipFill>
        <p:spPr bwMode="auto">
          <a:xfrm>
            <a:off x="3014663" y="4741863"/>
            <a:ext cx="3124200" cy="2116137"/>
          </a:xfrm>
          <a:prstGeom prst="rect">
            <a:avLst/>
          </a:prstGeom>
          <a:noFill/>
          <a:ln w="9525">
            <a:noFill/>
            <a:miter lim="800000"/>
            <a:headEnd/>
            <a:tailEnd/>
          </a:ln>
        </p:spPr>
      </p:pic>
      <p:grpSp>
        <p:nvGrpSpPr>
          <p:cNvPr id="43014" name="Group 6"/>
          <p:cNvGrpSpPr>
            <a:grpSpLocks/>
          </p:cNvGrpSpPr>
          <p:nvPr/>
        </p:nvGrpSpPr>
        <p:grpSpPr bwMode="auto">
          <a:xfrm>
            <a:off x="5991225" y="4467225"/>
            <a:ext cx="3152775" cy="2390775"/>
            <a:chOff x="1418480" y="1062270"/>
            <a:chExt cx="5728503" cy="4043130"/>
          </a:xfrm>
        </p:grpSpPr>
        <p:pic>
          <p:nvPicPr>
            <p:cNvPr id="43015" name="Picture 2" descr="http://www.blogcdn.com/www.thatsfit.com/media/2010/06/woman-exercising-sweating-outdoors-348vv61410-1276519914.jpg"/>
            <p:cNvPicPr>
              <a:picLocks noChangeAspect="1" noChangeArrowheads="1"/>
            </p:cNvPicPr>
            <p:nvPr/>
          </p:nvPicPr>
          <p:blipFill>
            <a:blip r:embed="rId5" cstate="print"/>
            <a:srcRect/>
            <a:stretch>
              <a:fillRect/>
            </a:stretch>
          </p:blipFill>
          <p:spPr bwMode="auto">
            <a:xfrm>
              <a:off x="1904999" y="1548344"/>
              <a:ext cx="5241984" cy="3557056"/>
            </a:xfrm>
            <a:prstGeom prst="rect">
              <a:avLst/>
            </a:prstGeom>
            <a:noFill/>
            <a:ln w="9525">
              <a:noFill/>
              <a:miter lim="800000"/>
              <a:headEnd/>
              <a:tailEnd/>
            </a:ln>
          </p:spPr>
        </p:pic>
        <p:sp>
          <p:nvSpPr>
            <p:cNvPr id="9" name="Explosion 1 8"/>
            <p:cNvSpPr/>
            <p:nvPr/>
          </p:nvSpPr>
          <p:spPr>
            <a:xfrm>
              <a:off x="1418480" y="1062270"/>
              <a:ext cx="2362359" cy="175309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rgbClr val="FF0000"/>
                  </a:solidFill>
                  <a:cs typeface="Arial" pitchFamily="34" charset="0"/>
                </a:rPr>
                <a:t>FREE!</a:t>
              </a:r>
            </a:p>
          </p:txBody>
        </p:sp>
      </p:gr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382000" cy="1143000"/>
          </a:xfrm>
        </p:spPr>
        <p:txBody>
          <a:bodyPr/>
          <a:lstStyle/>
          <a:p>
            <a:r>
              <a:rPr lang="en-US" smtClean="0"/>
              <a:t>MHSAA Concussion Protocol Review</a:t>
            </a:r>
          </a:p>
        </p:txBody>
      </p:sp>
      <p:sp>
        <p:nvSpPr>
          <p:cNvPr id="6147" name="Rectangle 3"/>
          <p:cNvSpPr>
            <a:spLocks noGrp="1" noChangeArrowheads="1"/>
          </p:cNvSpPr>
          <p:nvPr>
            <p:ph idx="1"/>
          </p:nvPr>
        </p:nvSpPr>
        <p:spPr>
          <a:xfrm>
            <a:off x="457200" y="1600200"/>
            <a:ext cx="8229600" cy="4525963"/>
          </a:xfrm>
        </p:spPr>
        <p:txBody>
          <a:bodyPr/>
          <a:lstStyle/>
          <a:p>
            <a:pPr eaLnBrk="1" hangingPunct="1"/>
            <a:r>
              <a:rPr lang="en-US" smtClean="0"/>
              <a:t>Once removed, athlete is finished for that day of competition</a:t>
            </a:r>
            <a:endParaRPr lang="en-US" smtClean="0">
              <a:solidFill>
                <a:srgbClr val="7F7F7F"/>
              </a:solidFill>
            </a:endParaRPr>
          </a:p>
          <a:p>
            <a:pPr eaLnBrk="1" hangingPunct="1"/>
            <a:r>
              <a:rPr lang="en-US" smtClean="0"/>
              <a:t>Return to play only on a subsequent day by written authorization of MD or DO</a:t>
            </a:r>
            <a:endParaRPr lang="en-US" smtClean="0">
              <a:solidFill>
                <a:srgbClr val="7F7F7F"/>
              </a:solidFill>
            </a:endParaRPr>
          </a:p>
          <a:p>
            <a:pPr eaLnBrk="1" hangingPunct="1"/>
            <a:r>
              <a:rPr lang="en-US" smtClean="0"/>
              <a:t>Penalties for unauthorized return</a:t>
            </a:r>
          </a:p>
        </p:txBody>
      </p:sp>
    </p:spTree>
    <p:custDataLst>
      <p:tags r:id="rId1"/>
    </p:custDataLst>
    <p:extLst>
      <p:ext uri="{BB962C8B-B14F-4D97-AF65-F5344CB8AC3E}">
        <p14:creationId xmlns:p14="http://schemas.microsoft.com/office/powerpoint/2010/main" val="25690676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143000"/>
          </a:xfrm>
        </p:spPr>
        <p:txBody>
          <a:bodyPr/>
          <a:lstStyle/>
          <a:p>
            <a:r>
              <a:rPr lang="en-US" smtClean="0"/>
              <a:t>Concussion Education – Get More!</a:t>
            </a:r>
          </a:p>
        </p:txBody>
      </p:sp>
      <p:sp>
        <p:nvSpPr>
          <p:cNvPr id="7171" name="Content Placeholder 2"/>
          <p:cNvSpPr>
            <a:spLocks noGrp="1"/>
          </p:cNvSpPr>
          <p:nvPr>
            <p:ph idx="1"/>
          </p:nvPr>
        </p:nvSpPr>
        <p:spPr>
          <a:xfrm>
            <a:off x="457200" y="1600200"/>
            <a:ext cx="8229600" cy="4525963"/>
          </a:xfrm>
        </p:spPr>
        <p:txBody>
          <a:bodyPr/>
          <a:lstStyle/>
          <a:p>
            <a:r>
              <a:rPr lang="en-US" smtClean="0"/>
              <a:t>Download from this presentation:</a:t>
            </a:r>
            <a:endParaRPr lang="en-US" smtClean="0">
              <a:solidFill>
                <a:srgbClr val="7F7F7F"/>
              </a:solidFill>
            </a:endParaRPr>
          </a:p>
          <a:p>
            <a:pPr lvl="1"/>
            <a:r>
              <a:rPr lang="en-US" smtClean="0"/>
              <a:t>Signs &amp; Symptoms Information</a:t>
            </a:r>
            <a:endParaRPr lang="en-US" smtClean="0">
              <a:solidFill>
                <a:srgbClr val="7F7F7F"/>
              </a:solidFill>
            </a:endParaRPr>
          </a:p>
          <a:p>
            <a:pPr lvl="1"/>
            <a:r>
              <a:rPr lang="en-US" smtClean="0"/>
              <a:t>MHSAA Concussion Protocol</a:t>
            </a:r>
            <a:endParaRPr lang="en-US" smtClean="0">
              <a:solidFill>
                <a:srgbClr val="7F7F7F"/>
              </a:solidFill>
            </a:endParaRPr>
          </a:p>
          <a:p>
            <a:r>
              <a:rPr lang="en-US" smtClean="0"/>
              <a:t>Take the online course for coaches, athletes &amp; parents:</a:t>
            </a:r>
            <a:endParaRPr lang="en-US" smtClean="0">
              <a:solidFill>
                <a:srgbClr val="7F7F7F"/>
              </a:solidFill>
            </a:endParaRPr>
          </a:p>
          <a:p>
            <a:pPr algn="ctr">
              <a:buFont typeface="Arial" pitchFamily="34" charset="0"/>
              <a:buNone/>
            </a:pPr>
            <a:r>
              <a:rPr lang="en-US" sz="4400" smtClean="0"/>
              <a:t>MichiganNeuroSport.com</a:t>
            </a:r>
          </a:p>
        </p:txBody>
      </p:sp>
      <p:pic>
        <p:nvPicPr>
          <p:cNvPr id="5" name="Picture 4" descr="NeuroSport.png"/>
          <p:cNvPicPr>
            <a:picLocks noChangeAspect="1"/>
          </p:cNvPicPr>
          <p:nvPr/>
        </p:nvPicPr>
        <p:blipFill>
          <a:blip r:embed="rId5" cstate="print"/>
          <a:srcRect/>
          <a:stretch>
            <a:fillRect/>
          </a:stretch>
        </p:blipFill>
        <p:spPr bwMode="auto">
          <a:xfrm>
            <a:off x="914400" y="4953000"/>
            <a:ext cx="7315200" cy="15748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custDataLst>
              <p:tags r:id="rId2"/>
            </p:custDataLst>
          </p:nvPr>
        </p:nvPicPr>
        <p:blipFill>
          <a:blip r:embed="rId6" cstate="print">
            <a:grayscl/>
          </a:blip>
          <a:srcRect/>
          <a:stretch>
            <a:fillRect/>
          </a:stretch>
        </p:blipFill>
        <p:spPr bwMode="auto">
          <a:xfrm>
            <a:off x="8139113" y="15875"/>
            <a:ext cx="1004887" cy="15240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01124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smtClean="0"/>
              <a:t>Go to the MHSAA web site and download the Ski Coaches Manual</a:t>
            </a:r>
          </a:p>
          <a:p>
            <a:r>
              <a:rPr lang="en-US" dirty="0" smtClean="0">
                <a:hlinkClick r:id="rId2"/>
              </a:rPr>
              <a:t>www.mhsaa.com</a:t>
            </a:r>
            <a:r>
              <a:rPr lang="en-US" dirty="0" smtClean="0"/>
              <a:t> , click on ski, go to Coaches Box</a:t>
            </a:r>
          </a:p>
          <a:p>
            <a:endParaRPr lang="en-US" dirty="0"/>
          </a:p>
          <a:p>
            <a:r>
              <a:rPr lang="en-US" dirty="0" smtClean="0"/>
              <a:t>Work with your athletic director on student eligibility and sport regulations.</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6622976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22139"/>
            <a:ext cx="8229600" cy="1143000"/>
          </a:xfrm>
        </p:spPr>
        <p:txBody>
          <a:bodyPr/>
          <a:lstStyle/>
          <a:p>
            <a:pPr eaLnBrk="1" hangingPunct="1"/>
            <a:r>
              <a:rPr lang="en-US" dirty="0" smtClean="0">
                <a:latin typeface="Arial" charset="0"/>
                <a:cs typeface="Arial" charset="0"/>
              </a:rPr>
              <a:t>FAQ’s</a:t>
            </a:r>
          </a:p>
        </p:txBody>
      </p:sp>
      <p:sp>
        <p:nvSpPr>
          <p:cNvPr id="7171" name="Content Placeholder 2"/>
          <p:cNvSpPr>
            <a:spLocks noGrp="1"/>
          </p:cNvSpPr>
          <p:nvPr>
            <p:ph idx="1"/>
          </p:nvPr>
        </p:nvSpPr>
        <p:spPr/>
        <p:txBody>
          <a:bodyPr/>
          <a:lstStyle/>
          <a:p>
            <a:pPr eaLnBrk="1" hangingPunct="1">
              <a:buFont typeface="Arial" charset="0"/>
              <a:buNone/>
            </a:pPr>
            <a:r>
              <a:rPr lang="en-US" dirty="0" smtClean="0">
                <a:latin typeface="Arial" charset="0"/>
                <a:cs typeface="Arial" charset="0"/>
              </a:rPr>
              <a:t>		</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4"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0000"/>
              </a:buClr>
              <a:buSzPct val="125000"/>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Arial" charset="0"/>
                <a:ea typeface="+mn-ea"/>
                <a:cs typeface="Arial" charset="0"/>
              </a:rPr>
              <a:t>		</a:t>
            </a:r>
          </a:p>
          <a:p>
            <a:pPr marL="342900" marR="0" lvl="0" indent="-342900" algn="l" defTabSz="914400" rtl="0" eaLnBrk="1" fontAlgn="base" latinLnBrk="0" hangingPunct="1">
              <a:lnSpc>
                <a:spcPct val="100000"/>
              </a:lnSpc>
              <a:spcBef>
                <a:spcPct val="20000"/>
              </a:spcBef>
              <a:spcAft>
                <a:spcPct val="0"/>
              </a:spcAft>
              <a:buClr>
                <a:srgbClr val="FF0000"/>
              </a:buClr>
              <a:buSzPct val="125000"/>
              <a:buFont typeface="Arial" charset="0"/>
              <a:buChar char="•"/>
              <a:tabLst/>
              <a:defRPr/>
            </a:pPr>
            <a:endParaRPr kumimoji="0" lang="en-US" sz="3200" b="0" i="0" u="none" strike="noStrike" kern="1200" cap="none" spc="0" normalizeH="0" baseline="0" noProof="0" smtClean="0">
              <a:ln>
                <a:noFill/>
              </a:ln>
              <a:solidFill>
                <a:schemeClr val="tx1"/>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20000"/>
              </a:spcBef>
              <a:spcAft>
                <a:spcPct val="0"/>
              </a:spcAft>
              <a:buClr>
                <a:srgbClr val="FF0000"/>
              </a:buClr>
              <a:buSzPct val="125000"/>
              <a:buFont typeface="Arial" charset="0"/>
              <a:buChar char="•"/>
              <a:tabLst/>
              <a:defRPr/>
            </a:pPr>
            <a:endParaRPr kumimoji="0" lang="en-US" sz="3200" b="0" i="0" u="none" strike="noStrike" kern="1200" cap="none" spc="0" normalizeH="0" baseline="0" noProof="0" smtClean="0">
              <a:ln>
                <a:noFill/>
              </a:ln>
              <a:solidFill>
                <a:schemeClr val="tx1"/>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20000"/>
              </a:spcBef>
              <a:spcAft>
                <a:spcPct val="0"/>
              </a:spcAft>
              <a:buClr>
                <a:srgbClr val="FF0000"/>
              </a:buClr>
              <a:buSzPct val="125000"/>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
        <p:nvSpPr>
          <p:cNvPr id="5" name="Rectangle 4"/>
          <p:cNvSpPr/>
          <p:nvPr/>
        </p:nvSpPr>
        <p:spPr>
          <a:xfrm>
            <a:off x="463137" y="1460664"/>
            <a:ext cx="7505205" cy="5632311"/>
          </a:xfrm>
          <a:prstGeom prst="rect">
            <a:avLst/>
          </a:prstGeom>
        </p:spPr>
        <p:txBody>
          <a:bodyPr wrap="square">
            <a:spAutoFit/>
          </a:bodyPr>
          <a:lstStyle/>
          <a:p>
            <a:r>
              <a:rPr lang="en-US" sz="2400" dirty="0" smtClean="0">
                <a:latin typeface="Arial" pitchFamily="34" charset="0"/>
                <a:cs typeface="Arial" pitchFamily="34" charset="0"/>
              </a:rPr>
              <a:t>Each qualifying team shall provide two workers (ski qualified) for both morning and afternoon events.  This shall be applied to each male team and each female team.</a:t>
            </a:r>
          </a:p>
          <a:p>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Bibs – Each skier must wear the bib and bib number assigned to them.  AFTER the meet, the individual must return the bib to host management.  There is a $50 fee charged for all lost bibs.</a:t>
            </a: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Regional Meet – this year, the regional meet may be scheduled on any day, Monday-Friday, the week of February 10-14.</a:t>
            </a: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22139"/>
            <a:ext cx="8229600" cy="1143000"/>
          </a:xfrm>
        </p:spPr>
        <p:txBody>
          <a:bodyPr/>
          <a:lstStyle/>
          <a:p>
            <a:pPr eaLnBrk="1" hangingPunct="1"/>
            <a:r>
              <a:rPr lang="en-US" dirty="0" smtClean="0">
                <a:latin typeface="Arial" charset="0"/>
                <a:cs typeface="Arial" charset="0"/>
              </a:rPr>
              <a:t>FAQ’s</a:t>
            </a:r>
          </a:p>
        </p:txBody>
      </p:sp>
      <p:sp>
        <p:nvSpPr>
          <p:cNvPr id="7171" name="Content Placeholder 2"/>
          <p:cNvSpPr>
            <a:spLocks noGrp="1"/>
          </p:cNvSpPr>
          <p:nvPr>
            <p:ph idx="1"/>
          </p:nvPr>
        </p:nvSpPr>
        <p:spPr/>
        <p:txBody>
          <a:bodyPr/>
          <a:lstStyle/>
          <a:p>
            <a:pPr eaLnBrk="1" hangingPunct="1">
              <a:buFont typeface="Arial" charset="0"/>
              <a:buNone/>
            </a:pPr>
            <a:r>
              <a:rPr lang="en-US" dirty="0" smtClean="0">
                <a:latin typeface="Arial" charset="0"/>
                <a:cs typeface="Arial" charset="0"/>
              </a:rPr>
              <a:t>	To be eligible to enter the Regional Ski Meet, the team must enter and ski a minimum of four skiers in each discipline.</a:t>
            </a:r>
          </a:p>
          <a:p>
            <a:pPr eaLnBrk="1" hangingPunct="1">
              <a:buFont typeface="Arial" charset="0"/>
              <a:buNone/>
            </a:pPr>
            <a:r>
              <a:rPr lang="en-US" dirty="0" smtClean="0">
                <a:latin typeface="Arial" charset="0"/>
                <a:cs typeface="Arial" charset="0"/>
              </a:rPr>
              <a:t>To be eligible for post season, a team must compete in four meets against MHSAA member schools.</a:t>
            </a:r>
          </a:p>
          <a:p>
            <a:pPr eaLnBrk="1" hangingPunct="1">
              <a:buFont typeface="Arial" charset="0"/>
              <a:buNone/>
            </a:pPr>
            <a:r>
              <a:rPr lang="en-US" dirty="0" smtClean="0">
                <a:latin typeface="Arial" charset="0"/>
                <a:cs typeface="Arial" charset="0"/>
              </a:rPr>
              <a:t>An individual must have competed in at least four meets with his/her school team against other MHSAA member schools.</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4" name="Content Placeholder 2"/>
          <p:cNvSpPr txBox="1">
            <a:spLocks/>
          </p:cNvSpPr>
          <p:nvPr/>
        </p:nvSpPr>
        <p:spPr bwMode="auto">
          <a:xfrm>
            <a:off x="213756" y="1472540"/>
            <a:ext cx="8625444" cy="4806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FF0000"/>
              </a:buClr>
              <a:buSzPct val="125000"/>
              <a:buFont typeface="Arial" charset="0"/>
              <a:buNone/>
            </a:pPr>
            <a:r>
              <a:rPr lang="en-US" sz="3200" smtClean="0">
                <a:solidFill>
                  <a:prstClr val="black"/>
                </a:solidFill>
              </a:rPr>
              <a:t>		</a:t>
            </a:r>
          </a:p>
          <a:p>
            <a:pPr marL="342900" indent="-342900">
              <a:spcBef>
                <a:spcPct val="20000"/>
              </a:spcBef>
              <a:buClr>
                <a:srgbClr val="FF0000"/>
              </a:buClr>
              <a:buSzPct val="125000"/>
              <a:buFont typeface="Arial" charset="0"/>
              <a:buChar char="•"/>
            </a:pPr>
            <a:endParaRPr lang="en-US" sz="3200" smtClean="0">
              <a:solidFill>
                <a:prstClr val="black"/>
              </a:solidFill>
            </a:endParaRPr>
          </a:p>
          <a:p>
            <a:pPr marL="342900" indent="-342900">
              <a:spcBef>
                <a:spcPct val="20000"/>
              </a:spcBef>
              <a:buClr>
                <a:srgbClr val="FF0000"/>
              </a:buClr>
              <a:buSzPct val="125000"/>
              <a:buFont typeface="Arial" charset="0"/>
              <a:buChar char="•"/>
            </a:pPr>
            <a:endParaRPr lang="en-US" sz="3200" smtClean="0">
              <a:solidFill>
                <a:prstClr val="black"/>
              </a:solidFill>
            </a:endParaRPr>
          </a:p>
          <a:p>
            <a:pPr marL="342900" indent="-342900">
              <a:spcBef>
                <a:spcPct val="20000"/>
              </a:spcBef>
              <a:buClr>
                <a:srgbClr val="FF0000"/>
              </a:buClr>
              <a:buSzPct val="125000"/>
              <a:buFont typeface="Arial" charset="0"/>
              <a:buChar char="•"/>
            </a:pPr>
            <a:endParaRPr lang="en-US" sz="3200" dirty="0" smtClean="0">
              <a:solidFill>
                <a:prstClr val="black"/>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22139"/>
            <a:ext cx="8229600" cy="1143000"/>
          </a:xfrm>
        </p:spPr>
        <p:txBody>
          <a:bodyPr/>
          <a:lstStyle/>
          <a:p>
            <a:pPr eaLnBrk="1" hangingPunct="1"/>
            <a:r>
              <a:rPr lang="en-US" dirty="0" smtClean="0">
                <a:latin typeface="Arial" charset="0"/>
                <a:cs typeface="Arial" charset="0"/>
              </a:rPr>
              <a:t>Contest Limitations</a:t>
            </a:r>
          </a:p>
        </p:txBody>
      </p:sp>
      <p:sp>
        <p:nvSpPr>
          <p:cNvPr id="7171" name="Content Placeholder 2"/>
          <p:cNvSpPr>
            <a:spLocks noGrp="1"/>
          </p:cNvSpPr>
          <p:nvPr>
            <p:ph idx="1"/>
          </p:nvPr>
        </p:nvSpPr>
        <p:spPr/>
        <p:txBody>
          <a:bodyPr/>
          <a:lstStyle/>
          <a:p>
            <a:pPr eaLnBrk="1" hangingPunct="1">
              <a:buFont typeface="Arial" charset="0"/>
              <a:buNone/>
            </a:pPr>
            <a:r>
              <a:rPr lang="en-US" dirty="0" smtClean="0">
                <a:latin typeface="Arial" charset="0"/>
                <a:cs typeface="Arial" charset="0"/>
              </a:rPr>
              <a:t>		</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4"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FF0000"/>
              </a:buClr>
              <a:buSzPct val="125000"/>
              <a:buFont typeface="Arial" charset="0"/>
              <a:buNone/>
            </a:pPr>
            <a:r>
              <a:rPr lang="en-US" sz="3200" smtClean="0">
                <a:solidFill>
                  <a:prstClr val="black"/>
                </a:solidFill>
              </a:rPr>
              <a:t>		</a:t>
            </a:r>
          </a:p>
          <a:p>
            <a:pPr marL="342900" indent="-342900">
              <a:spcBef>
                <a:spcPct val="20000"/>
              </a:spcBef>
              <a:buClr>
                <a:srgbClr val="FF0000"/>
              </a:buClr>
              <a:buSzPct val="125000"/>
              <a:buFont typeface="Arial" charset="0"/>
              <a:buChar char="•"/>
            </a:pPr>
            <a:endParaRPr lang="en-US" sz="3200" smtClean="0">
              <a:solidFill>
                <a:prstClr val="black"/>
              </a:solidFill>
            </a:endParaRPr>
          </a:p>
          <a:p>
            <a:pPr marL="342900" indent="-342900">
              <a:spcBef>
                <a:spcPct val="20000"/>
              </a:spcBef>
              <a:buClr>
                <a:srgbClr val="FF0000"/>
              </a:buClr>
              <a:buSzPct val="125000"/>
              <a:buFont typeface="Arial" charset="0"/>
              <a:buChar char="•"/>
            </a:pPr>
            <a:endParaRPr lang="en-US" sz="3200" smtClean="0">
              <a:solidFill>
                <a:prstClr val="black"/>
              </a:solidFill>
            </a:endParaRPr>
          </a:p>
          <a:p>
            <a:pPr marL="342900" indent="-342900">
              <a:spcBef>
                <a:spcPct val="20000"/>
              </a:spcBef>
              <a:buClr>
                <a:srgbClr val="FF0000"/>
              </a:buClr>
              <a:buSzPct val="125000"/>
              <a:buFont typeface="Arial" charset="0"/>
              <a:buChar char="•"/>
            </a:pPr>
            <a:endParaRPr lang="en-US" sz="3200" dirty="0" smtClean="0">
              <a:solidFill>
                <a:prstClr val="black"/>
              </a:solidFill>
            </a:endParaRPr>
          </a:p>
        </p:txBody>
      </p:sp>
      <p:sp>
        <p:nvSpPr>
          <p:cNvPr id="5" name="Rectangle 4"/>
          <p:cNvSpPr/>
          <p:nvPr/>
        </p:nvSpPr>
        <p:spPr>
          <a:xfrm>
            <a:off x="736270" y="1686297"/>
            <a:ext cx="7243948" cy="4893647"/>
          </a:xfrm>
          <a:prstGeom prst="rect">
            <a:avLst/>
          </a:prstGeom>
        </p:spPr>
        <p:txBody>
          <a:bodyPr wrap="square">
            <a:spAutoFit/>
          </a:bodyPr>
          <a:lstStyle/>
          <a:p>
            <a:r>
              <a:rPr lang="en-US" sz="2400" dirty="0" smtClean="0"/>
              <a:t>No team schedule or individual may exceed 15 days of competition.</a:t>
            </a:r>
          </a:p>
          <a:p>
            <a:endParaRPr lang="en-US" sz="2400" dirty="0" smtClean="0"/>
          </a:p>
          <a:p>
            <a:r>
              <a:rPr lang="en-US" sz="2400" dirty="0" smtClean="0"/>
              <a:t>Each school team is allowed four scrimmages – no more than 2 prior to first contest.</a:t>
            </a:r>
          </a:p>
          <a:p>
            <a:endParaRPr lang="en-US" sz="2400" dirty="0" smtClean="0"/>
          </a:p>
          <a:p>
            <a:r>
              <a:rPr lang="en-US" sz="2400" dirty="0" smtClean="0"/>
              <a:t>A competitor may enter a maximum of two non-school meets (LTM).</a:t>
            </a:r>
          </a:p>
          <a:p>
            <a:endParaRPr lang="en-US" sz="2400" dirty="0"/>
          </a:p>
          <a:p>
            <a:r>
              <a:rPr lang="en-US" sz="2400" dirty="0" smtClean="0"/>
              <a:t>Each skier must have a Physical Form and CUSSA/High School Meet schedule on file with school administration </a:t>
            </a:r>
            <a:r>
              <a:rPr lang="en-US" sz="2400" dirty="0" smtClean="0"/>
              <a:t>and MHSAA prior </a:t>
            </a:r>
            <a:r>
              <a:rPr lang="en-US" sz="2400" dirty="0" smtClean="0"/>
              <a:t>to competition.</a:t>
            </a:r>
            <a:endParaRPr lang="en-US" sz="24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UDIO_IMPORT" val="D:\11-12 Rules Meetings\Concussion narration\track835.wav"/>
  <p:tag name="ELAPSEDTIME" val="53.875"/>
  <p:tag name="AUDIO_ID" val="577"/>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UDIO_IMPORT" val="D:\11-12 Rules Meetings\Concussion narration\track835.wav"/>
  <p:tag name="ELAPSEDTIME" val="31.438"/>
  <p:tag name="AUDIO_ID" val="578"/>
</p:tagLst>
</file>

<file path=ppt/tags/tag3.xml><?xml version="1.0" encoding="utf-8"?>
<p:tagLst xmlns:a="http://schemas.openxmlformats.org/drawingml/2006/main" xmlns:r="http://schemas.openxmlformats.org/officeDocument/2006/relationships" xmlns:p="http://schemas.openxmlformats.org/presentationml/2006/main">
  <p:tag name="ELAPSEDTIME" val="30.407"/>
  <p:tag name="AUDIO_ID" val="579"/>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degeus\AppData\Local\Temp\articulate\presenter\imgtemp\yRFiISUL_files\slide0001_image001.png"/>
</p:tagLst>
</file>

<file path=ppt/theme/theme1.xml><?xml version="1.0" encoding="utf-8"?>
<a:theme xmlns:a="http://schemas.openxmlformats.org/drawingml/2006/main" name="NFHS Brand Style Presentation V3_07">
  <a:themeElements>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07 MHS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07 MHS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Brand Style Presentation V3_07</Template>
  <TotalTime>3171</TotalTime>
  <Words>1578</Words>
  <Application>Microsoft Office PowerPoint</Application>
  <PresentationFormat>On-screen Show (4:3)</PresentationFormat>
  <Paragraphs>199</Paragraphs>
  <Slides>30</Slides>
  <Notes>4</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NFHS Brand Style Presentation V3_07</vt:lpstr>
      <vt:lpstr>2_07 MHSAA</vt:lpstr>
      <vt:lpstr>07 MHSAA</vt:lpstr>
      <vt:lpstr>Welcome to Ski Rules Meeting</vt:lpstr>
      <vt:lpstr>Athletic Eligibility</vt:lpstr>
      <vt:lpstr>MHSAA Concussion Protocol Review</vt:lpstr>
      <vt:lpstr>MHSAA Concussion Protocol Review</vt:lpstr>
      <vt:lpstr>Concussion Education – Get More!</vt:lpstr>
      <vt:lpstr>Reminders</vt:lpstr>
      <vt:lpstr>FAQ’s</vt:lpstr>
      <vt:lpstr>FAQ’s</vt:lpstr>
      <vt:lpstr>Contest Limitations</vt:lpstr>
      <vt:lpstr>Contest Limitations</vt:lpstr>
      <vt:lpstr>Helmets</vt:lpstr>
      <vt:lpstr>Important Dates</vt:lpstr>
      <vt:lpstr>Important Post Season Dates</vt:lpstr>
      <vt:lpstr>Review of Previous Rule Changes</vt:lpstr>
      <vt:lpstr>Review of Previous Rule Changes</vt:lpstr>
      <vt:lpstr>Review of Previous Rule Changes</vt:lpstr>
      <vt:lpstr>Review of Previous Rule Changes</vt:lpstr>
      <vt:lpstr>Review of Previous Rule Changes</vt:lpstr>
      <vt:lpstr>Review of Previous Rule Changes</vt:lpstr>
      <vt:lpstr>Review of Rule Changes</vt:lpstr>
      <vt:lpstr>Region Sites – Division 1</vt:lpstr>
      <vt:lpstr>Region Sites – Division 2</vt:lpstr>
      <vt:lpstr>Final Sites</vt:lpstr>
      <vt:lpstr>Entry Reminders</vt:lpstr>
      <vt:lpstr>Scoring</vt:lpstr>
      <vt:lpstr>Scoring (con’t)</vt:lpstr>
      <vt:lpstr>Scoring (con’t)</vt:lpstr>
      <vt:lpstr>Final Meet Participants</vt:lpstr>
      <vt:lpstr>Meeting Complete</vt:lpstr>
      <vt:lpstr>PowerPoint Presentation</vt:lpstr>
    </vt:vector>
  </TitlesOfParts>
  <Company>NFHS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boake</dc:creator>
  <cp:lastModifiedBy>Gina Mazzolini</cp:lastModifiedBy>
  <cp:revision>264</cp:revision>
  <cp:lastPrinted>2013-01-09T19:54:26Z</cp:lastPrinted>
  <dcterms:created xsi:type="dcterms:W3CDTF">2011-03-29T12:35:47Z</dcterms:created>
  <dcterms:modified xsi:type="dcterms:W3CDTF">2013-12-04T20:27:42Z</dcterms:modified>
</cp:coreProperties>
</file>